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5" r:id="rId5"/>
    <p:sldId id="823" r:id="rId6"/>
    <p:sldId id="810" r:id="rId7"/>
    <p:sldId id="819" r:id="rId8"/>
    <p:sldId id="822" r:id="rId9"/>
    <p:sldId id="811" r:id="rId10"/>
    <p:sldId id="820" r:id="rId11"/>
    <p:sldId id="813" r:id="rId12"/>
    <p:sldId id="814" r:id="rId13"/>
    <p:sldId id="815" r:id="rId14"/>
    <p:sldId id="816" r:id="rId15"/>
    <p:sldId id="817" r:id="rId16"/>
    <p:sldId id="818" r:id="rId17"/>
    <p:sldId id="821" r:id="rId18"/>
    <p:sldId id="805" r:id="rId19"/>
    <p:sldId id="8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11417F3-1429-6C4D-97E1-FD141E9766E4}">
          <p14:sldIdLst>
            <p14:sldId id="265"/>
            <p14:sldId id="823"/>
            <p14:sldId id="810"/>
            <p14:sldId id="819"/>
            <p14:sldId id="822"/>
            <p14:sldId id="811"/>
            <p14:sldId id="820"/>
            <p14:sldId id="813"/>
            <p14:sldId id="814"/>
            <p14:sldId id="815"/>
            <p14:sldId id="816"/>
            <p14:sldId id="817"/>
            <p14:sldId id="818"/>
            <p14:sldId id="821"/>
            <p14:sldId id="805"/>
            <p14:sldId id="804"/>
          </p14:sldIdLst>
        </p14:section>
        <p14:section name="Title slides" id="{7E42E4F3-16A0-EB47-B497-3158B3F0A1DB}">
          <p14:sldIdLst/>
        </p14:section>
        <p14:section name="About us" id="{893C6E3E-A94E-BF4B-9E24-812F118DEE7D}">
          <p14:sldIdLst/>
        </p14:section>
        <p14:section name="Quotes" id="{C2D7AC25-F1D2-EE43-AEA5-C9A10203744F}">
          <p14:sldIdLst/>
        </p14:section>
        <p14:section name="Contents list" id="{D2D54AF6-232C-764E-8975-F1A695C84412}">
          <p14:sldIdLst/>
        </p14:section>
        <p14:section name="Section dividers" id="{2E4BA207-C1AB-4147-AA2E-281A1A133646}">
          <p14:sldIdLst/>
        </p14:section>
        <p14:section name="Content slides" id="{12770EAC-F0AA-3A46-BA12-B1D1BC66CF13}">
          <p14:sldIdLst/>
        </p14:section>
        <p14:section name="Tables" id="{8150E74A-75FB-D74E-B896-1FA01001CBF6}">
          <p14:sldIdLst/>
        </p14:section>
        <p14:section name="Graphs and charts" id="{7BD83BB2-3CF0-3F4B-81ED-2FB40ECB2810}">
          <p14:sldIdLst/>
        </p14:section>
        <p14:section name="End slides" id="{6C6A9FC4-49BF-4449-A94D-37E56050B9C0}">
          <p14:sldIdLst/>
        </p14:section>
        <p14:section name="Assets slides" id="{5F18FBFB-5838-B742-AA07-DC885DD5237C}">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C8D34-A0E8-36F0-F62C-37951068D8D6}" name="katrina.b@pollittandpartners.com" initials="ka" userId="S::urn:spo:guest#katrina.b@pollittandpartners.com::" providerId="AD"/>
  <p188:author id="{35E9F43A-B176-3304-55ED-5BEAC282CB58}" name="Tola Akinyemi" initials="TA" userId="S::Tola.Akinyemi@gold.org::e8d5b02f-3b43-41ab-b473-67c4b14875e6" providerId="AD"/>
  <p188:author id="{2F96D9C7-E2C9-3CE5-DF79-C093BF3D564F}" name="Carmel Chan" initials="CC" userId="S::carmel@inhouseuk.onmicrosoft.com::0a4738d8-6cac-41b3-8ab3-20f41866c5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8A04A-3C4B-472D-9B6A-7562A0F64084}" v="38" dt="2023-10-31T06:57:05.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497"/>
  </p:normalViewPr>
  <p:slideViewPr>
    <p:cSldViewPr snapToGrid="0">
      <p:cViewPr varScale="1">
        <p:scale>
          <a:sx n="118" d="100"/>
          <a:sy n="118" d="100"/>
        </p:scale>
        <p:origin x="144" y="28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Jia, FRM" userId="21bf1806-aed2-4654-8d87-bdcee56440ab" providerId="ADAL" clId="{47F8A04A-3C4B-472D-9B6A-7562A0F64084}"/>
    <pc:docChg chg="undo custSel addSld delSld modSld modSection">
      <pc:chgData name="Ray Jia, FRM" userId="21bf1806-aed2-4654-8d87-bdcee56440ab" providerId="ADAL" clId="{47F8A04A-3C4B-472D-9B6A-7562A0F64084}" dt="2023-10-31T06:57:19.883" v="6057" actId="1038"/>
      <pc:docMkLst>
        <pc:docMk/>
      </pc:docMkLst>
      <pc:sldChg chg="addSp modSp add del mod">
        <pc:chgData name="Ray Jia, FRM" userId="21bf1806-aed2-4654-8d87-bdcee56440ab" providerId="ADAL" clId="{47F8A04A-3C4B-472D-9B6A-7562A0F64084}" dt="2023-10-26T09:28:09.361" v="5552" actId="47"/>
        <pc:sldMkLst>
          <pc:docMk/>
          <pc:sldMk cId="4224911727" sldId="258"/>
        </pc:sldMkLst>
        <pc:spChg chg="mod">
          <ac:chgData name="Ray Jia, FRM" userId="21bf1806-aed2-4654-8d87-bdcee56440ab" providerId="ADAL" clId="{47F8A04A-3C4B-472D-9B6A-7562A0F64084}" dt="2023-10-26T05:58:31.870" v="5505" actId="6549"/>
          <ac:spMkLst>
            <pc:docMk/>
            <pc:sldMk cId="4224911727" sldId="258"/>
            <ac:spMk id="3" creationId="{B7A86D76-8009-27CE-68BC-9B3F6967C678}"/>
          </ac:spMkLst>
        </pc:spChg>
        <pc:spChg chg="add mod">
          <ac:chgData name="Ray Jia, FRM" userId="21bf1806-aed2-4654-8d87-bdcee56440ab" providerId="ADAL" clId="{47F8A04A-3C4B-472D-9B6A-7562A0F64084}" dt="2023-10-26T05:59:47.958" v="5535"/>
          <ac:spMkLst>
            <pc:docMk/>
            <pc:sldMk cId="4224911727" sldId="258"/>
            <ac:spMk id="4" creationId="{B6136668-44C3-65D7-379F-DDE794CE6376}"/>
          </ac:spMkLst>
        </pc:spChg>
      </pc:sldChg>
      <pc:sldChg chg="addSp modSp mod">
        <pc:chgData name="Ray Jia, FRM" userId="21bf1806-aed2-4654-8d87-bdcee56440ab" providerId="ADAL" clId="{47F8A04A-3C4B-472D-9B6A-7562A0F64084}" dt="2023-10-26T05:59:44.370" v="5534" actId="113"/>
        <pc:sldMkLst>
          <pc:docMk/>
          <pc:sldMk cId="1558919713" sldId="265"/>
        </pc:sldMkLst>
        <pc:spChg chg="add mod">
          <ac:chgData name="Ray Jia, FRM" userId="21bf1806-aed2-4654-8d87-bdcee56440ab" providerId="ADAL" clId="{47F8A04A-3C4B-472D-9B6A-7562A0F64084}" dt="2023-10-26T05:59:44.370" v="5534" actId="113"/>
          <ac:spMkLst>
            <pc:docMk/>
            <pc:sldMk cId="1558919713" sldId="265"/>
            <ac:spMk id="2" creationId="{99C8B7CD-04E1-1FDA-9806-2437D873361C}"/>
          </ac:spMkLst>
        </pc:spChg>
        <pc:spChg chg="mod">
          <ac:chgData name="Ray Jia, FRM" userId="21bf1806-aed2-4654-8d87-bdcee56440ab" providerId="ADAL" clId="{47F8A04A-3C4B-472D-9B6A-7562A0F64084}" dt="2023-10-25T01:37:02.504" v="48" actId="20577"/>
          <ac:spMkLst>
            <pc:docMk/>
            <pc:sldMk cId="1558919713" sldId="265"/>
            <ac:spMk id="3" creationId="{B7A86D76-8009-27CE-68BC-9B3F6967C678}"/>
          </ac:spMkLst>
        </pc:spChg>
      </pc:sldChg>
      <pc:sldChg chg="modSp mod">
        <pc:chgData name="Ray Jia, FRM" userId="21bf1806-aed2-4654-8d87-bdcee56440ab" providerId="ADAL" clId="{47F8A04A-3C4B-472D-9B6A-7562A0F64084}" dt="2023-10-25T02:54:40.321" v="4084" actId="20577"/>
        <pc:sldMkLst>
          <pc:docMk/>
          <pc:sldMk cId="2512757203" sldId="804"/>
        </pc:sldMkLst>
        <pc:spChg chg="mod">
          <ac:chgData name="Ray Jia, FRM" userId="21bf1806-aed2-4654-8d87-bdcee56440ab" providerId="ADAL" clId="{47F8A04A-3C4B-472D-9B6A-7562A0F64084}" dt="2023-10-25T02:54:40.321" v="4084" actId="20577"/>
          <ac:spMkLst>
            <pc:docMk/>
            <pc:sldMk cId="2512757203" sldId="804"/>
            <ac:spMk id="23" creationId="{1923D8DF-0CF6-8792-D474-F0F4C4C2D39F}"/>
          </ac:spMkLst>
        </pc:spChg>
      </pc:sldChg>
      <pc:sldChg chg="del">
        <pc:chgData name="Ray Jia, FRM" userId="21bf1806-aed2-4654-8d87-bdcee56440ab" providerId="ADAL" clId="{47F8A04A-3C4B-472D-9B6A-7562A0F64084}" dt="2023-10-25T01:36:45.340" v="0" actId="47"/>
        <pc:sldMkLst>
          <pc:docMk/>
          <pc:sldMk cId="4035331725" sldId="808"/>
        </pc:sldMkLst>
      </pc:sldChg>
      <pc:sldChg chg="addSp delSp modSp mod">
        <pc:chgData name="Ray Jia, FRM" userId="21bf1806-aed2-4654-8d87-bdcee56440ab" providerId="ADAL" clId="{47F8A04A-3C4B-472D-9B6A-7562A0F64084}" dt="2023-10-30T01:24:09.366" v="6038" actId="14100"/>
        <pc:sldMkLst>
          <pc:docMk/>
          <pc:sldMk cId="1258251380" sldId="810"/>
        </pc:sldMkLst>
        <pc:spChg chg="mod">
          <ac:chgData name="Ray Jia, FRM" userId="21bf1806-aed2-4654-8d87-bdcee56440ab" providerId="ADAL" clId="{47F8A04A-3C4B-472D-9B6A-7562A0F64084}" dt="2023-10-30T01:24:09.366" v="6038" actId="14100"/>
          <ac:spMkLst>
            <pc:docMk/>
            <pc:sldMk cId="1258251380" sldId="810"/>
            <ac:spMk id="2" creationId="{BEE3B843-C11D-8904-839C-0949D028C8EF}"/>
          </ac:spMkLst>
        </pc:spChg>
        <pc:spChg chg="mod">
          <ac:chgData name="Ray Jia, FRM" userId="21bf1806-aed2-4654-8d87-bdcee56440ab" providerId="ADAL" clId="{47F8A04A-3C4B-472D-9B6A-7562A0F64084}" dt="2023-10-30T01:23:08.912" v="5974" actId="403"/>
          <ac:spMkLst>
            <pc:docMk/>
            <pc:sldMk cId="1258251380" sldId="810"/>
            <ac:spMk id="3" creationId="{99BDBF3E-0763-4396-F3F1-1C4450B0E99A}"/>
          </ac:spMkLst>
        </pc:spChg>
        <pc:spChg chg="add del mod">
          <ac:chgData name="Ray Jia, FRM" userId="21bf1806-aed2-4654-8d87-bdcee56440ab" providerId="ADAL" clId="{47F8A04A-3C4B-472D-9B6A-7562A0F64084}" dt="2023-10-25T01:57:14.283" v="1770" actId="478"/>
          <ac:spMkLst>
            <pc:docMk/>
            <pc:sldMk cId="1258251380" sldId="810"/>
            <ac:spMk id="5" creationId="{D118FCAC-9579-1364-CBD6-AB521C232E34}"/>
          </ac:spMkLst>
        </pc:spChg>
        <pc:spChg chg="mod">
          <ac:chgData name="Ray Jia, FRM" userId="21bf1806-aed2-4654-8d87-bdcee56440ab" providerId="ADAL" clId="{47F8A04A-3C4B-472D-9B6A-7562A0F64084}" dt="2023-10-25T02:55:30.024" v="4178" actId="20577"/>
          <ac:spMkLst>
            <pc:docMk/>
            <pc:sldMk cId="1258251380" sldId="810"/>
            <ac:spMk id="6" creationId="{BF1FF3C0-2C13-1057-6DBA-24DD0EAFC690}"/>
          </ac:spMkLst>
        </pc:spChg>
        <pc:spChg chg="mod">
          <ac:chgData name="Ray Jia, FRM" userId="21bf1806-aed2-4654-8d87-bdcee56440ab" providerId="ADAL" clId="{47F8A04A-3C4B-472D-9B6A-7562A0F64084}" dt="2023-10-25T02:12:31.175" v="2398" actId="20577"/>
          <ac:spMkLst>
            <pc:docMk/>
            <pc:sldMk cId="1258251380" sldId="810"/>
            <ac:spMk id="8" creationId="{68D96C1D-4A9A-5FD3-DDE5-021D449824A3}"/>
          </ac:spMkLst>
        </pc:spChg>
        <pc:spChg chg="add mod">
          <ac:chgData name="Ray Jia, FRM" userId="21bf1806-aed2-4654-8d87-bdcee56440ab" providerId="ADAL" clId="{47F8A04A-3C4B-472D-9B6A-7562A0F64084}" dt="2023-10-25T01:57:53.285" v="1771" actId="478"/>
          <ac:spMkLst>
            <pc:docMk/>
            <pc:sldMk cId="1258251380" sldId="810"/>
            <ac:spMk id="9" creationId="{6217CD78-6BD7-C38A-8802-ACB7455C6A2E}"/>
          </ac:spMkLst>
        </pc:spChg>
        <pc:spChg chg="mod">
          <ac:chgData name="Ray Jia, FRM" userId="21bf1806-aed2-4654-8d87-bdcee56440ab" providerId="ADAL" clId="{47F8A04A-3C4B-472D-9B6A-7562A0F64084}" dt="2023-10-25T01:48:49.728" v="533" actId="20577"/>
          <ac:spMkLst>
            <pc:docMk/>
            <pc:sldMk cId="1258251380" sldId="810"/>
            <ac:spMk id="10" creationId="{668F9E06-F386-635F-589C-6C75AAD7A075}"/>
          </ac:spMkLst>
        </pc:spChg>
        <pc:picChg chg="del">
          <ac:chgData name="Ray Jia, FRM" userId="21bf1806-aed2-4654-8d87-bdcee56440ab" providerId="ADAL" clId="{47F8A04A-3C4B-472D-9B6A-7562A0F64084}" dt="2023-10-25T01:57:53.285" v="1771" actId="478"/>
          <ac:picMkLst>
            <pc:docMk/>
            <pc:sldMk cId="1258251380" sldId="810"/>
            <ac:picMk id="12" creationId="{1DF59E07-9F57-8678-B73C-4A7A519B447F}"/>
          </ac:picMkLst>
        </pc:picChg>
      </pc:sldChg>
      <pc:sldChg chg="addSp delSp modSp mod">
        <pc:chgData name="Ray Jia, FRM" userId="21bf1806-aed2-4654-8d87-bdcee56440ab" providerId="ADAL" clId="{47F8A04A-3C4B-472D-9B6A-7562A0F64084}" dt="2023-10-25T02:55:52.530" v="4185"/>
        <pc:sldMkLst>
          <pc:docMk/>
          <pc:sldMk cId="1371061328" sldId="811"/>
        </pc:sldMkLst>
        <pc:spChg chg="mod">
          <ac:chgData name="Ray Jia, FRM" userId="21bf1806-aed2-4654-8d87-bdcee56440ab" providerId="ADAL" clId="{47F8A04A-3C4B-472D-9B6A-7562A0F64084}" dt="2023-10-25T02:11:57.182" v="2373" actId="20577"/>
          <ac:spMkLst>
            <pc:docMk/>
            <pc:sldMk cId="1371061328" sldId="811"/>
            <ac:spMk id="2" creationId="{A28D5321-D1B2-52EA-275B-7D2EDCE6E5AA}"/>
          </ac:spMkLst>
        </pc:spChg>
        <pc:spChg chg="mod">
          <ac:chgData name="Ray Jia, FRM" userId="21bf1806-aed2-4654-8d87-bdcee56440ab" providerId="ADAL" clId="{47F8A04A-3C4B-472D-9B6A-7562A0F64084}" dt="2023-10-25T02:55:52.530" v="4185"/>
          <ac:spMkLst>
            <pc:docMk/>
            <pc:sldMk cId="1371061328" sldId="811"/>
            <ac:spMk id="4" creationId="{7536A6F3-25EE-BD9F-87C9-62F81DF6681C}"/>
          </ac:spMkLst>
        </pc:spChg>
        <pc:spChg chg="mod">
          <ac:chgData name="Ray Jia, FRM" userId="21bf1806-aed2-4654-8d87-bdcee56440ab" providerId="ADAL" clId="{47F8A04A-3C4B-472D-9B6A-7562A0F64084}" dt="2023-10-25T02:12:11.545" v="2376" actId="20577"/>
          <ac:spMkLst>
            <pc:docMk/>
            <pc:sldMk cId="1371061328" sldId="811"/>
            <ac:spMk id="6" creationId="{F5DAE770-52D9-B6D4-2265-67983D955327}"/>
          </ac:spMkLst>
        </pc:spChg>
        <pc:spChg chg="add mod">
          <ac:chgData name="Ray Jia, FRM" userId="21bf1806-aed2-4654-8d87-bdcee56440ab" providerId="ADAL" clId="{47F8A04A-3C4B-472D-9B6A-7562A0F64084}" dt="2023-10-25T02:37:10.891" v="3303" actId="1076"/>
          <ac:spMkLst>
            <pc:docMk/>
            <pc:sldMk cId="1371061328" sldId="811"/>
            <ac:spMk id="8" creationId="{DD3E4C01-2349-C453-EC71-CC669A54310B}"/>
          </ac:spMkLst>
        </pc:spChg>
        <pc:picChg chg="mod">
          <ac:chgData name="Ray Jia, FRM" userId="21bf1806-aed2-4654-8d87-bdcee56440ab" providerId="ADAL" clId="{47F8A04A-3C4B-472D-9B6A-7562A0F64084}" dt="2023-10-25T02:13:51.747" v="2425" actId="1076"/>
          <ac:picMkLst>
            <pc:docMk/>
            <pc:sldMk cId="1371061328" sldId="811"/>
            <ac:picMk id="7" creationId="{953FB874-663C-0C51-7E01-71F78BEAEB48}"/>
          </ac:picMkLst>
        </pc:picChg>
        <pc:picChg chg="add del">
          <ac:chgData name="Ray Jia, FRM" userId="21bf1806-aed2-4654-8d87-bdcee56440ab" providerId="ADAL" clId="{47F8A04A-3C4B-472D-9B6A-7562A0F64084}" dt="2023-10-25T02:13:40.823" v="2399" actId="478"/>
          <ac:picMkLst>
            <pc:docMk/>
            <pc:sldMk cId="1371061328" sldId="811"/>
            <ac:picMk id="9" creationId="{F33C284A-A7E0-63BD-14B4-6AC37749A6F3}"/>
          </ac:picMkLst>
        </pc:picChg>
      </pc:sldChg>
      <pc:sldChg chg="addSp delSp modSp mod">
        <pc:chgData name="Ray Jia, FRM" userId="21bf1806-aed2-4654-8d87-bdcee56440ab" providerId="ADAL" clId="{47F8A04A-3C4B-472D-9B6A-7562A0F64084}" dt="2023-10-25T02:55:59.551" v="4187"/>
        <pc:sldMkLst>
          <pc:docMk/>
          <pc:sldMk cId="1335447291" sldId="813"/>
        </pc:sldMkLst>
        <pc:spChg chg="mod">
          <ac:chgData name="Ray Jia, FRM" userId="21bf1806-aed2-4654-8d87-bdcee56440ab" providerId="ADAL" clId="{47F8A04A-3C4B-472D-9B6A-7562A0F64084}" dt="2023-10-25T02:21:21.651" v="2706" actId="1036"/>
          <ac:spMkLst>
            <pc:docMk/>
            <pc:sldMk cId="1335447291" sldId="813"/>
            <ac:spMk id="2" creationId="{A28D5321-D1B2-52EA-275B-7D2EDCE6E5AA}"/>
          </ac:spMkLst>
        </pc:spChg>
        <pc:spChg chg="mod">
          <ac:chgData name="Ray Jia, FRM" userId="21bf1806-aed2-4654-8d87-bdcee56440ab" providerId="ADAL" clId="{47F8A04A-3C4B-472D-9B6A-7562A0F64084}" dt="2023-10-25T02:55:59.551" v="4187"/>
          <ac:spMkLst>
            <pc:docMk/>
            <pc:sldMk cId="1335447291" sldId="813"/>
            <ac:spMk id="4" creationId="{7536A6F3-25EE-BD9F-87C9-62F81DF6681C}"/>
          </ac:spMkLst>
        </pc:spChg>
        <pc:spChg chg="mod">
          <ac:chgData name="Ray Jia, FRM" userId="21bf1806-aed2-4654-8d87-bdcee56440ab" providerId="ADAL" clId="{47F8A04A-3C4B-472D-9B6A-7562A0F64084}" dt="2023-10-25T02:19:30.319" v="2673" actId="20577"/>
          <ac:spMkLst>
            <pc:docMk/>
            <pc:sldMk cId="1335447291" sldId="813"/>
            <ac:spMk id="6" creationId="{F5DAE770-52D9-B6D4-2265-67983D955327}"/>
          </ac:spMkLst>
        </pc:spChg>
        <pc:spChg chg="add mod">
          <ac:chgData name="Ray Jia, FRM" userId="21bf1806-aed2-4654-8d87-bdcee56440ab" providerId="ADAL" clId="{47F8A04A-3C4B-472D-9B6A-7562A0F64084}" dt="2023-10-25T02:41:54.552" v="3515" actId="20577"/>
          <ac:spMkLst>
            <pc:docMk/>
            <pc:sldMk cId="1335447291" sldId="813"/>
            <ac:spMk id="9" creationId="{FADBB249-AD12-60C9-6C52-8BDB43828C7D}"/>
          </ac:spMkLst>
        </pc:spChg>
        <pc:picChg chg="mod">
          <ac:chgData name="Ray Jia, FRM" userId="21bf1806-aed2-4654-8d87-bdcee56440ab" providerId="ADAL" clId="{47F8A04A-3C4B-472D-9B6A-7562A0F64084}" dt="2023-10-25T02:40:39.688" v="3506" actId="1036"/>
          <ac:picMkLst>
            <pc:docMk/>
            <pc:sldMk cId="1335447291" sldId="813"/>
            <ac:picMk id="7" creationId="{06012027-64FA-A2A3-A787-A06A6AB63B8C}"/>
          </ac:picMkLst>
        </pc:picChg>
        <pc:picChg chg="del">
          <ac:chgData name="Ray Jia, FRM" userId="21bf1806-aed2-4654-8d87-bdcee56440ab" providerId="ADAL" clId="{47F8A04A-3C4B-472D-9B6A-7562A0F64084}" dt="2023-10-25T02:20:51.497" v="2674" actId="478"/>
          <ac:picMkLst>
            <pc:docMk/>
            <pc:sldMk cId="1335447291" sldId="813"/>
            <ac:picMk id="8" creationId="{93D93DFE-499B-E852-010F-AC7CFF0A1E9E}"/>
          </ac:picMkLst>
        </pc:picChg>
      </pc:sldChg>
      <pc:sldChg chg="delSp modSp mod">
        <pc:chgData name="Ray Jia, FRM" userId="21bf1806-aed2-4654-8d87-bdcee56440ab" providerId="ADAL" clId="{47F8A04A-3C4B-472D-9B6A-7562A0F64084}" dt="2023-10-25T02:56:01.715" v="4188"/>
        <pc:sldMkLst>
          <pc:docMk/>
          <pc:sldMk cId="329782569" sldId="814"/>
        </pc:sldMkLst>
        <pc:spChg chg="mod">
          <ac:chgData name="Ray Jia, FRM" userId="21bf1806-aed2-4654-8d87-bdcee56440ab" providerId="ADAL" clId="{47F8A04A-3C4B-472D-9B6A-7562A0F64084}" dt="2023-10-25T02:24:33.008" v="2880" actId="1036"/>
          <ac:spMkLst>
            <pc:docMk/>
            <pc:sldMk cId="329782569" sldId="814"/>
            <ac:spMk id="2" creationId="{A28D5321-D1B2-52EA-275B-7D2EDCE6E5AA}"/>
          </ac:spMkLst>
        </pc:spChg>
        <pc:spChg chg="mod">
          <ac:chgData name="Ray Jia, FRM" userId="21bf1806-aed2-4654-8d87-bdcee56440ab" providerId="ADAL" clId="{47F8A04A-3C4B-472D-9B6A-7562A0F64084}" dt="2023-10-25T02:56:01.715" v="4188"/>
          <ac:spMkLst>
            <pc:docMk/>
            <pc:sldMk cId="329782569" sldId="814"/>
            <ac:spMk id="4" creationId="{7536A6F3-25EE-BD9F-87C9-62F81DF6681C}"/>
          </ac:spMkLst>
        </pc:spChg>
        <pc:spChg chg="mod">
          <ac:chgData name="Ray Jia, FRM" userId="21bf1806-aed2-4654-8d87-bdcee56440ab" providerId="ADAL" clId="{47F8A04A-3C4B-472D-9B6A-7562A0F64084}" dt="2023-10-25T02:23:40.813" v="2712"/>
          <ac:spMkLst>
            <pc:docMk/>
            <pc:sldMk cId="329782569" sldId="814"/>
            <ac:spMk id="6" creationId="{F5DAE770-52D9-B6D4-2265-67983D955327}"/>
          </ac:spMkLst>
        </pc:spChg>
        <pc:picChg chg="del mod">
          <ac:chgData name="Ray Jia, FRM" userId="21bf1806-aed2-4654-8d87-bdcee56440ab" providerId="ADAL" clId="{47F8A04A-3C4B-472D-9B6A-7562A0F64084}" dt="2023-10-25T02:42:46.715" v="3516" actId="478"/>
          <ac:picMkLst>
            <pc:docMk/>
            <pc:sldMk cId="329782569" sldId="814"/>
            <ac:picMk id="7" creationId="{D4374814-BB43-11D9-DC52-FF36A24731B4}"/>
          </ac:picMkLst>
        </pc:picChg>
        <pc:picChg chg="del">
          <ac:chgData name="Ray Jia, FRM" userId="21bf1806-aed2-4654-8d87-bdcee56440ab" providerId="ADAL" clId="{47F8A04A-3C4B-472D-9B6A-7562A0F64084}" dt="2023-10-25T02:23:27.881" v="2707" actId="478"/>
          <ac:picMkLst>
            <pc:docMk/>
            <pc:sldMk cId="329782569" sldId="814"/>
            <ac:picMk id="8" creationId="{45E5EB22-35ED-51C4-C472-52FBCA081077}"/>
          </ac:picMkLst>
        </pc:picChg>
        <pc:picChg chg="mod">
          <ac:chgData name="Ray Jia, FRM" userId="21bf1806-aed2-4654-8d87-bdcee56440ab" providerId="ADAL" clId="{47F8A04A-3C4B-472D-9B6A-7562A0F64084}" dt="2023-10-25T02:42:59.154" v="3517" actId="1076"/>
          <ac:picMkLst>
            <pc:docMk/>
            <pc:sldMk cId="329782569" sldId="814"/>
            <ac:picMk id="9" creationId="{35399635-FBFF-32CF-46F1-FD7C43D1B0E1}"/>
          </ac:picMkLst>
        </pc:picChg>
      </pc:sldChg>
      <pc:sldChg chg="addSp delSp modSp mod">
        <pc:chgData name="Ray Jia, FRM" userId="21bf1806-aed2-4654-8d87-bdcee56440ab" providerId="ADAL" clId="{47F8A04A-3C4B-472D-9B6A-7562A0F64084}" dt="2023-10-25T02:56:04.465" v="4189"/>
        <pc:sldMkLst>
          <pc:docMk/>
          <pc:sldMk cId="904043091" sldId="815"/>
        </pc:sldMkLst>
        <pc:spChg chg="mod">
          <ac:chgData name="Ray Jia, FRM" userId="21bf1806-aed2-4654-8d87-bdcee56440ab" providerId="ADAL" clId="{47F8A04A-3C4B-472D-9B6A-7562A0F64084}" dt="2023-10-25T02:25:08.688" v="2967" actId="1036"/>
          <ac:spMkLst>
            <pc:docMk/>
            <pc:sldMk cId="904043091" sldId="815"/>
            <ac:spMk id="2" creationId="{A28D5321-D1B2-52EA-275B-7D2EDCE6E5AA}"/>
          </ac:spMkLst>
        </pc:spChg>
        <pc:spChg chg="mod">
          <ac:chgData name="Ray Jia, FRM" userId="21bf1806-aed2-4654-8d87-bdcee56440ab" providerId="ADAL" clId="{47F8A04A-3C4B-472D-9B6A-7562A0F64084}" dt="2023-10-25T02:56:04.465" v="4189"/>
          <ac:spMkLst>
            <pc:docMk/>
            <pc:sldMk cId="904043091" sldId="815"/>
            <ac:spMk id="4" creationId="{7536A6F3-25EE-BD9F-87C9-62F81DF6681C}"/>
          </ac:spMkLst>
        </pc:spChg>
        <pc:spChg chg="mod">
          <ac:chgData name="Ray Jia, FRM" userId="21bf1806-aed2-4654-8d87-bdcee56440ab" providerId="ADAL" clId="{47F8A04A-3C4B-472D-9B6A-7562A0F64084}" dt="2023-10-25T02:26:43.636" v="2993" actId="20577"/>
          <ac:spMkLst>
            <pc:docMk/>
            <pc:sldMk cId="904043091" sldId="815"/>
            <ac:spMk id="6" creationId="{F5DAE770-52D9-B6D4-2265-67983D955327}"/>
          </ac:spMkLst>
        </pc:spChg>
        <pc:spChg chg="add mod">
          <ac:chgData name="Ray Jia, FRM" userId="21bf1806-aed2-4654-8d87-bdcee56440ab" providerId="ADAL" clId="{47F8A04A-3C4B-472D-9B6A-7562A0F64084}" dt="2023-10-25T02:45:00.096" v="3529" actId="20577"/>
          <ac:spMkLst>
            <pc:docMk/>
            <pc:sldMk cId="904043091" sldId="815"/>
            <ac:spMk id="11" creationId="{39C7767E-C6C1-201C-ED94-94B06C4E811F}"/>
          </ac:spMkLst>
        </pc:spChg>
        <pc:picChg chg="mod">
          <ac:chgData name="Ray Jia, FRM" userId="21bf1806-aed2-4654-8d87-bdcee56440ab" providerId="ADAL" clId="{47F8A04A-3C4B-472D-9B6A-7562A0F64084}" dt="2023-10-25T02:25:57.717" v="2983" actId="1035"/>
          <ac:picMkLst>
            <pc:docMk/>
            <pc:sldMk cId="904043091" sldId="815"/>
            <ac:picMk id="7" creationId="{DA640044-FF26-500F-74BE-EA00C18CBF27}"/>
          </ac:picMkLst>
        </pc:picChg>
        <pc:picChg chg="del">
          <ac:chgData name="Ray Jia, FRM" userId="21bf1806-aed2-4654-8d87-bdcee56440ab" providerId="ADAL" clId="{47F8A04A-3C4B-472D-9B6A-7562A0F64084}" dt="2023-10-25T02:25:46.768" v="2968" actId="478"/>
          <ac:picMkLst>
            <pc:docMk/>
            <pc:sldMk cId="904043091" sldId="815"/>
            <ac:picMk id="8" creationId="{79C0EA15-D0D4-1A55-25D9-BDC2E51EBCC3}"/>
          </ac:picMkLst>
        </pc:picChg>
        <pc:cxnChg chg="add mod">
          <ac:chgData name="Ray Jia, FRM" userId="21bf1806-aed2-4654-8d87-bdcee56440ab" providerId="ADAL" clId="{47F8A04A-3C4B-472D-9B6A-7562A0F64084}" dt="2023-10-25T02:26:24.729" v="2990" actId="1038"/>
          <ac:cxnSpMkLst>
            <pc:docMk/>
            <pc:sldMk cId="904043091" sldId="815"/>
            <ac:cxnSpMk id="10" creationId="{4DAFC540-50FD-2D6C-784B-3D8581CBD4A6}"/>
          </ac:cxnSpMkLst>
        </pc:cxnChg>
      </pc:sldChg>
      <pc:sldChg chg="addSp delSp modSp mod">
        <pc:chgData name="Ray Jia, FRM" userId="21bf1806-aed2-4654-8d87-bdcee56440ab" providerId="ADAL" clId="{47F8A04A-3C4B-472D-9B6A-7562A0F64084}" dt="2023-10-31T06:57:19.883" v="6057" actId="1038"/>
        <pc:sldMkLst>
          <pc:docMk/>
          <pc:sldMk cId="35679303" sldId="816"/>
        </pc:sldMkLst>
        <pc:spChg chg="mod">
          <ac:chgData name="Ray Jia, FRM" userId="21bf1806-aed2-4654-8d87-bdcee56440ab" providerId="ADAL" clId="{47F8A04A-3C4B-472D-9B6A-7562A0F64084}" dt="2023-10-25T02:27:35.733" v="3123" actId="1036"/>
          <ac:spMkLst>
            <pc:docMk/>
            <pc:sldMk cId="35679303" sldId="816"/>
            <ac:spMk id="2" creationId="{A28D5321-D1B2-52EA-275B-7D2EDCE6E5AA}"/>
          </ac:spMkLst>
        </pc:spChg>
        <pc:spChg chg="mod">
          <ac:chgData name="Ray Jia, FRM" userId="21bf1806-aed2-4654-8d87-bdcee56440ab" providerId="ADAL" clId="{47F8A04A-3C4B-472D-9B6A-7562A0F64084}" dt="2023-10-25T02:56:07.483" v="4190"/>
          <ac:spMkLst>
            <pc:docMk/>
            <pc:sldMk cId="35679303" sldId="816"/>
            <ac:spMk id="4" creationId="{7536A6F3-25EE-BD9F-87C9-62F81DF6681C}"/>
          </ac:spMkLst>
        </pc:spChg>
        <pc:spChg chg="mod">
          <ac:chgData name="Ray Jia, FRM" userId="21bf1806-aed2-4654-8d87-bdcee56440ab" providerId="ADAL" clId="{47F8A04A-3C4B-472D-9B6A-7562A0F64084}" dt="2023-10-25T02:32:45.424" v="3126"/>
          <ac:spMkLst>
            <pc:docMk/>
            <pc:sldMk cId="35679303" sldId="816"/>
            <ac:spMk id="6" creationId="{F5DAE770-52D9-B6D4-2265-67983D955327}"/>
          </ac:spMkLst>
        </pc:spChg>
        <pc:spChg chg="add mod">
          <ac:chgData name="Ray Jia, FRM" userId="21bf1806-aed2-4654-8d87-bdcee56440ab" providerId="ADAL" clId="{47F8A04A-3C4B-472D-9B6A-7562A0F64084}" dt="2023-10-25T02:45:23.428" v="3533" actId="14100"/>
          <ac:spMkLst>
            <pc:docMk/>
            <pc:sldMk cId="35679303" sldId="816"/>
            <ac:spMk id="8" creationId="{ACC1ED27-0A0B-D84C-329E-A7449F2F8D13}"/>
          </ac:spMkLst>
        </pc:spChg>
        <pc:spChg chg="add mod">
          <ac:chgData name="Ray Jia, FRM" userId="21bf1806-aed2-4654-8d87-bdcee56440ab" providerId="ADAL" clId="{47F8A04A-3C4B-472D-9B6A-7562A0F64084}" dt="2023-10-25T02:47:17.648" v="3764" actId="1038"/>
          <ac:spMkLst>
            <pc:docMk/>
            <pc:sldMk cId="35679303" sldId="816"/>
            <ac:spMk id="9" creationId="{11ABCF7C-F65E-6B48-C7E8-44832339A027}"/>
          </ac:spMkLst>
        </pc:spChg>
        <pc:spChg chg="add mod">
          <ac:chgData name="Ray Jia, FRM" userId="21bf1806-aed2-4654-8d87-bdcee56440ab" providerId="ADAL" clId="{47F8A04A-3C4B-472D-9B6A-7562A0F64084}" dt="2023-10-25T02:48:02.890" v="3773" actId="14100"/>
          <ac:spMkLst>
            <pc:docMk/>
            <pc:sldMk cId="35679303" sldId="816"/>
            <ac:spMk id="11" creationId="{24330B32-9FC6-1FD8-2F80-49D5DFDAE24D}"/>
          </ac:spMkLst>
        </pc:spChg>
        <pc:spChg chg="add mod">
          <ac:chgData name="Ray Jia, FRM" userId="21bf1806-aed2-4654-8d87-bdcee56440ab" providerId="ADAL" clId="{47F8A04A-3C4B-472D-9B6A-7562A0F64084}" dt="2023-10-25T02:48:30.486" v="3825" actId="1076"/>
          <ac:spMkLst>
            <pc:docMk/>
            <pc:sldMk cId="35679303" sldId="816"/>
            <ac:spMk id="12" creationId="{CB2A7088-58B5-FA70-50F4-FFB7C0298100}"/>
          </ac:spMkLst>
        </pc:spChg>
        <pc:picChg chg="del mod">
          <ac:chgData name="Ray Jia, FRM" userId="21bf1806-aed2-4654-8d87-bdcee56440ab" providerId="ADAL" clId="{47F8A04A-3C4B-472D-9B6A-7562A0F64084}" dt="2023-10-31T06:57:01.939" v="6053" actId="478"/>
          <ac:picMkLst>
            <pc:docMk/>
            <pc:sldMk cId="35679303" sldId="816"/>
            <ac:picMk id="7" creationId="{ADCDF18F-21F7-D3F5-8B6F-824654250E88}"/>
          </ac:picMkLst>
        </pc:picChg>
        <pc:picChg chg="mod ord">
          <ac:chgData name="Ray Jia, FRM" userId="21bf1806-aed2-4654-8d87-bdcee56440ab" providerId="ADAL" clId="{47F8A04A-3C4B-472D-9B6A-7562A0F64084}" dt="2023-10-31T06:57:19.883" v="6057" actId="1038"/>
          <ac:picMkLst>
            <pc:docMk/>
            <pc:sldMk cId="35679303" sldId="816"/>
            <ac:picMk id="10" creationId="{967FB263-E3FE-8110-5C43-984A0F4267DE}"/>
          </ac:picMkLst>
        </pc:picChg>
        <pc:picChg chg="del">
          <ac:chgData name="Ray Jia, FRM" userId="21bf1806-aed2-4654-8d87-bdcee56440ab" providerId="ADAL" clId="{47F8A04A-3C4B-472D-9B6A-7562A0F64084}" dt="2023-10-25T02:32:32.839" v="3124" actId="478"/>
          <ac:picMkLst>
            <pc:docMk/>
            <pc:sldMk cId="35679303" sldId="816"/>
            <ac:picMk id="10" creationId="{C81D2600-79A9-F249-DAA1-759949DD6237}"/>
          </ac:picMkLst>
        </pc:picChg>
      </pc:sldChg>
      <pc:sldChg chg="addSp delSp modSp mod">
        <pc:chgData name="Ray Jia, FRM" userId="21bf1806-aed2-4654-8d87-bdcee56440ab" providerId="ADAL" clId="{47F8A04A-3C4B-472D-9B6A-7562A0F64084}" dt="2023-10-25T02:56:14.411" v="4191"/>
        <pc:sldMkLst>
          <pc:docMk/>
          <pc:sldMk cId="2718399697" sldId="817"/>
        </pc:sldMkLst>
        <pc:spChg chg="mod">
          <ac:chgData name="Ray Jia, FRM" userId="21bf1806-aed2-4654-8d87-bdcee56440ab" providerId="ADAL" clId="{47F8A04A-3C4B-472D-9B6A-7562A0F64084}" dt="2023-10-25T02:33:23.064" v="3212" actId="1036"/>
          <ac:spMkLst>
            <pc:docMk/>
            <pc:sldMk cId="2718399697" sldId="817"/>
            <ac:spMk id="2" creationId="{A28D5321-D1B2-52EA-275B-7D2EDCE6E5AA}"/>
          </ac:spMkLst>
        </pc:spChg>
        <pc:spChg chg="mod">
          <ac:chgData name="Ray Jia, FRM" userId="21bf1806-aed2-4654-8d87-bdcee56440ab" providerId="ADAL" clId="{47F8A04A-3C4B-472D-9B6A-7562A0F64084}" dt="2023-10-25T02:56:14.411" v="4191"/>
          <ac:spMkLst>
            <pc:docMk/>
            <pc:sldMk cId="2718399697" sldId="817"/>
            <ac:spMk id="4" creationId="{7536A6F3-25EE-BD9F-87C9-62F81DF6681C}"/>
          </ac:spMkLst>
        </pc:spChg>
        <pc:spChg chg="mod">
          <ac:chgData name="Ray Jia, FRM" userId="21bf1806-aed2-4654-8d87-bdcee56440ab" providerId="ADAL" clId="{47F8A04A-3C4B-472D-9B6A-7562A0F64084}" dt="2023-10-25T02:34:04.733" v="3217" actId="20577"/>
          <ac:spMkLst>
            <pc:docMk/>
            <pc:sldMk cId="2718399697" sldId="817"/>
            <ac:spMk id="6" creationId="{F5DAE770-52D9-B6D4-2265-67983D955327}"/>
          </ac:spMkLst>
        </pc:spChg>
        <pc:spChg chg="add mod">
          <ac:chgData name="Ray Jia, FRM" userId="21bf1806-aed2-4654-8d87-bdcee56440ab" providerId="ADAL" clId="{47F8A04A-3C4B-472D-9B6A-7562A0F64084}" dt="2023-10-25T02:50:55.640" v="3872" actId="1035"/>
          <ac:spMkLst>
            <pc:docMk/>
            <pc:sldMk cId="2718399697" sldId="817"/>
            <ac:spMk id="9" creationId="{0A164966-9CC0-AC80-07E1-2F5C08C43526}"/>
          </ac:spMkLst>
        </pc:spChg>
        <pc:picChg chg="mod">
          <ac:chgData name="Ray Jia, FRM" userId="21bf1806-aed2-4654-8d87-bdcee56440ab" providerId="ADAL" clId="{47F8A04A-3C4B-472D-9B6A-7562A0F64084}" dt="2023-10-25T02:48:57.340" v="3828" actId="1076"/>
          <ac:picMkLst>
            <pc:docMk/>
            <pc:sldMk cId="2718399697" sldId="817"/>
            <ac:picMk id="7" creationId="{6B3469D2-D4DD-CD69-435C-363CAFA791AB}"/>
          </ac:picMkLst>
        </pc:picChg>
        <pc:picChg chg="del">
          <ac:chgData name="Ray Jia, FRM" userId="21bf1806-aed2-4654-8d87-bdcee56440ab" providerId="ADAL" clId="{47F8A04A-3C4B-472D-9B6A-7562A0F64084}" dt="2023-10-25T02:33:44.155" v="3213" actId="478"/>
          <ac:picMkLst>
            <pc:docMk/>
            <pc:sldMk cId="2718399697" sldId="817"/>
            <ac:picMk id="8" creationId="{E041FD47-7FF1-4752-6177-90876D3C0C15}"/>
          </ac:picMkLst>
        </pc:picChg>
        <pc:cxnChg chg="add mod">
          <ac:chgData name="Ray Jia, FRM" userId="21bf1806-aed2-4654-8d87-bdcee56440ab" providerId="ADAL" clId="{47F8A04A-3C4B-472D-9B6A-7562A0F64084}" dt="2023-10-25T02:50:33.345" v="3846" actId="1038"/>
          <ac:cxnSpMkLst>
            <pc:docMk/>
            <pc:sldMk cId="2718399697" sldId="817"/>
            <ac:cxnSpMk id="11" creationId="{76B954E6-5BD7-769C-7A0E-D5C4AE3CFC18}"/>
          </ac:cxnSpMkLst>
        </pc:cxnChg>
      </pc:sldChg>
      <pc:sldChg chg="delSp modSp mod">
        <pc:chgData name="Ray Jia, FRM" userId="21bf1806-aed2-4654-8d87-bdcee56440ab" providerId="ADAL" clId="{47F8A04A-3C4B-472D-9B6A-7562A0F64084}" dt="2023-10-25T02:56:19.390" v="4192"/>
        <pc:sldMkLst>
          <pc:docMk/>
          <pc:sldMk cId="354911044" sldId="818"/>
        </pc:sldMkLst>
        <pc:spChg chg="mod">
          <ac:chgData name="Ray Jia, FRM" userId="21bf1806-aed2-4654-8d87-bdcee56440ab" providerId="ADAL" clId="{47F8A04A-3C4B-472D-9B6A-7562A0F64084}" dt="2023-10-25T02:54:27.205" v="4053" actId="20577"/>
          <ac:spMkLst>
            <pc:docMk/>
            <pc:sldMk cId="354911044" sldId="818"/>
            <ac:spMk id="2" creationId="{A28D5321-D1B2-52EA-275B-7D2EDCE6E5AA}"/>
          </ac:spMkLst>
        </pc:spChg>
        <pc:spChg chg="mod">
          <ac:chgData name="Ray Jia, FRM" userId="21bf1806-aed2-4654-8d87-bdcee56440ab" providerId="ADAL" clId="{47F8A04A-3C4B-472D-9B6A-7562A0F64084}" dt="2023-10-25T02:56:19.390" v="4192"/>
          <ac:spMkLst>
            <pc:docMk/>
            <pc:sldMk cId="354911044" sldId="818"/>
            <ac:spMk id="4" creationId="{7536A6F3-25EE-BD9F-87C9-62F81DF6681C}"/>
          </ac:spMkLst>
        </pc:spChg>
        <pc:spChg chg="mod">
          <ac:chgData name="Ray Jia, FRM" userId="21bf1806-aed2-4654-8d87-bdcee56440ab" providerId="ADAL" clId="{47F8A04A-3C4B-472D-9B6A-7562A0F64084}" dt="2023-10-25T02:51:19.952" v="3876" actId="20577"/>
          <ac:spMkLst>
            <pc:docMk/>
            <pc:sldMk cId="354911044" sldId="818"/>
            <ac:spMk id="6" creationId="{F5DAE770-52D9-B6D4-2265-67983D955327}"/>
          </ac:spMkLst>
        </pc:spChg>
        <pc:picChg chg="mod">
          <ac:chgData name="Ray Jia, FRM" userId="21bf1806-aed2-4654-8d87-bdcee56440ab" providerId="ADAL" clId="{47F8A04A-3C4B-472D-9B6A-7562A0F64084}" dt="2023-10-25T02:54:31.289" v="4054" actId="1076"/>
          <ac:picMkLst>
            <pc:docMk/>
            <pc:sldMk cId="354911044" sldId="818"/>
            <ac:picMk id="7" creationId="{685EFD94-24BD-AEDD-9FFE-336B2D507878}"/>
          </ac:picMkLst>
        </pc:picChg>
        <pc:picChg chg="del">
          <ac:chgData name="Ray Jia, FRM" userId="21bf1806-aed2-4654-8d87-bdcee56440ab" providerId="ADAL" clId="{47F8A04A-3C4B-472D-9B6A-7562A0F64084}" dt="2023-10-25T02:54:03.410" v="3999" actId="478"/>
          <ac:picMkLst>
            <pc:docMk/>
            <pc:sldMk cId="354911044" sldId="818"/>
            <ac:picMk id="8" creationId="{E497C032-D981-81B9-89EB-6BB108C1ACFE}"/>
          </ac:picMkLst>
        </pc:picChg>
      </pc:sldChg>
      <pc:sldChg chg="addSp delSp modSp mod">
        <pc:chgData name="Ray Jia, FRM" userId="21bf1806-aed2-4654-8d87-bdcee56440ab" providerId="ADAL" clId="{47F8A04A-3C4B-472D-9B6A-7562A0F64084}" dt="2023-10-25T02:55:47.684" v="4183"/>
        <pc:sldMkLst>
          <pc:docMk/>
          <pc:sldMk cId="209860571" sldId="819"/>
        </pc:sldMkLst>
        <pc:spChg chg="mod">
          <ac:chgData name="Ray Jia, FRM" userId="21bf1806-aed2-4654-8d87-bdcee56440ab" providerId="ADAL" clId="{47F8A04A-3C4B-472D-9B6A-7562A0F64084}" dt="2023-10-25T01:58:16.231" v="1827" actId="20577"/>
          <ac:spMkLst>
            <pc:docMk/>
            <pc:sldMk cId="209860571" sldId="819"/>
            <ac:spMk id="2" creationId="{A28D5321-D1B2-52EA-275B-7D2EDCE6E5AA}"/>
          </ac:spMkLst>
        </pc:spChg>
        <pc:spChg chg="del">
          <ac:chgData name="Ray Jia, FRM" userId="21bf1806-aed2-4654-8d87-bdcee56440ab" providerId="ADAL" clId="{47F8A04A-3C4B-472D-9B6A-7562A0F64084}" dt="2023-10-25T02:03:15.391" v="1837" actId="478"/>
          <ac:spMkLst>
            <pc:docMk/>
            <pc:sldMk cId="209860571" sldId="819"/>
            <ac:spMk id="3" creationId="{DD148958-BBF0-58DA-FB1F-1253CA33FC18}"/>
          </ac:spMkLst>
        </pc:spChg>
        <pc:spChg chg="add del mod">
          <ac:chgData name="Ray Jia, FRM" userId="21bf1806-aed2-4654-8d87-bdcee56440ab" providerId="ADAL" clId="{47F8A04A-3C4B-472D-9B6A-7562A0F64084}" dt="2023-10-25T02:55:47.684" v="4183"/>
          <ac:spMkLst>
            <pc:docMk/>
            <pc:sldMk cId="209860571" sldId="819"/>
            <ac:spMk id="4" creationId="{7536A6F3-25EE-BD9F-87C9-62F81DF6681C}"/>
          </ac:spMkLst>
        </pc:spChg>
        <pc:spChg chg="mod">
          <ac:chgData name="Ray Jia, FRM" userId="21bf1806-aed2-4654-8d87-bdcee56440ab" providerId="ADAL" clId="{47F8A04A-3C4B-472D-9B6A-7562A0F64084}" dt="2023-10-25T02:12:27.434" v="2396" actId="20577"/>
          <ac:spMkLst>
            <pc:docMk/>
            <pc:sldMk cId="209860571" sldId="819"/>
            <ac:spMk id="6" creationId="{F5DAE770-52D9-B6D4-2265-67983D955327}"/>
          </ac:spMkLst>
        </pc:spChg>
        <pc:spChg chg="add mod">
          <ac:chgData name="Ray Jia, FRM" userId="21bf1806-aed2-4654-8d87-bdcee56440ab" providerId="ADAL" clId="{47F8A04A-3C4B-472D-9B6A-7562A0F64084}" dt="2023-10-25T02:36:22.795" v="3285" actId="113"/>
          <ac:spMkLst>
            <pc:docMk/>
            <pc:sldMk cId="209860571" sldId="819"/>
            <ac:spMk id="9" creationId="{D48F251D-BE70-1351-47FE-429811B3DC6D}"/>
          </ac:spMkLst>
        </pc:spChg>
        <pc:spChg chg="add del mod">
          <ac:chgData name="Ray Jia, FRM" userId="21bf1806-aed2-4654-8d87-bdcee56440ab" providerId="ADAL" clId="{47F8A04A-3C4B-472D-9B6A-7562A0F64084}" dt="2023-10-25T02:55:37.314" v="4181"/>
          <ac:spMkLst>
            <pc:docMk/>
            <pc:sldMk cId="209860571" sldId="819"/>
            <ac:spMk id="10" creationId="{4884F25C-6650-4BF2-15F9-12023071BBF3}"/>
          </ac:spMkLst>
        </pc:spChg>
        <pc:picChg chg="del">
          <ac:chgData name="Ray Jia, FRM" userId="21bf1806-aed2-4654-8d87-bdcee56440ab" providerId="ADAL" clId="{47F8A04A-3C4B-472D-9B6A-7562A0F64084}" dt="2023-10-25T02:02:25.763" v="1828" actId="478"/>
          <ac:picMkLst>
            <pc:docMk/>
            <pc:sldMk cId="209860571" sldId="819"/>
            <ac:picMk id="7" creationId="{8AA96486-68C5-A596-3A23-3E205B86D7F2}"/>
          </ac:picMkLst>
        </pc:picChg>
        <pc:picChg chg="mod">
          <ac:chgData name="Ray Jia, FRM" userId="21bf1806-aed2-4654-8d87-bdcee56440ab" providerId="ADAL" clId="{47F8A04A-3C4B-472D-9B6A-7562A0F64084}" dt="2023-10-25T02:02:59.180" v="1835" actId="14100"/>
          <ac:picMkLst>
            <pc:docMk/>
            <pc:sldMk cId="209860571" sldId="819"/>
            <ac:picMk id="8" creationId="{62665AEC-649C-750A-687F-C7F4C5C20114}"/>
          </ac:picMkLst>
        </pc:picChg>
      </pc:sldChg>
      <pc:sldChg chg="addSp delSp modSp mod">
        <pc:chgData name="Ray Jia, FRM" userId="21bf1806-aed2-4654-8d87-bdcee56440ab" providerId="ADAL" clId="{47F8A04A-3C4B-472D-9B6A-7562A0F64084}" dt="2023-10-25T02:55:55.391" v="4186"/>
        <pc:sldMkLst>
          <pc:docMk/>
          <pc:sldMk cId="1336830814" sldId="820"/>
        </pc:sldMkLst>
        <pc:spChg chg="mod">
          <ac:chgData name="Ray Jia, FRM" userId="21bf1806-aed2-4654-8d87-bdcee56440ab" providerId="ADAL" clId="{47F8A04A-3C4B-472D-9B6A-7562A0F64084}" dt="2023-10-25T02:14:51.403" v="2545" actId="20577"/>
          <ac:spMkLst>
            <pc:docMk/>
            <pc:sldMk cId="1336830814" sldId="820"/>
            <ac:spMk id="2" creationId="{A28D5321-D1B2-52EA-275B-7D2EDCE6E5AA}"/>
          </ac:spMkLst>
        </pc:spChg>
        <pc:spChg chg="mod">
          <ac:chgData name="Ray Jia, FRM" userId="21bf1806-aed2-4654-8d87-bdcee56440ab" providerId="ADAL" clId="{47F8A04A-3C4B-472D-9B6A-7562A0F64084}" dt="2023-10-25T02:55:55.391" v="4186"/>
          <ac:spMkLst>
            <pc:docMk/>
            <pc:sldMk cId="1336830814" sldId="820"/>
            <ac:spMk id="4" creationId="{7536A6F3-25EE-BD9F-87C9-62F81DF6681C}"/>
          </ac:spMkLst>
        </pc:spChg>
        <pc:spChg chg="mod">
          <ac:chgData name="Ray Jia, FRM" userId="21bf1806-aed2-4654-8d87-bdcee56440ab" providerId="ADAL" clId="{47F8A04A-3C4B-472D-9B6A-7562A0F64084}" dt="2023-10-25T02:18:37.435" v="2566" actId="20577"/>
          <ac:spMkLst>
            <pc:docMk/>
            <pc:sldMk cId="1336830814" sldId="820"/>
            <ac:spMk id="6" creationId="{F5DAE770-52D9-B6D4-2265-67983D955327}"/>
          </ac:spMkLst>
        </pc:spChg>
        <pc:spChg chg="add mod">
          <ac:chgData name="Ray Jia, FRM" userId="21bf1806-aed2-4654-8d87-bdcee56440ab" providerId="ADAL" clId="{47F8A04A-3C4B-472D-9B6A-7562A0F64084}" dt="2023-10-25T02:40:03.948" v="3499" actId="1037"/>
          <ac:spMkLst>
            <pc:docMk/>
            <pc:sldMk cId="1336830814" sldId="820"/>
            <ac:spMk id="9" creationId="{9D3DA659-BC0E-8176-0A8A-19F840474D8E}"/>
          </ac:spMkLst>
        </pc:spChg>
        <pc:picChg chg="mod">
          <ac:chgData name="Ray Jia, FRM" userId="21bf1806-aed2-4654-8d87-bdcee56440ab" providerId="ADAL" clId="{47F8A04A-3C4B-472D-9B6A-7562A0F64084}" dt="2023-10-25T02:38:33.415" v="3378" actId="1036"/>
          <ac:picMkLst>
            <pc:docMk/>
            <pc:sldMk cId="1336830814" sldId="820"/>
            <ac:picMk id="7" creationId="{2EB9F9E3-8621-8EF5-2611-D7E6AF4CBFFF}"/>
          </ac:picMkLst>
        </pc:picChg>
        <pc:picChg chg="del">
          <ac:chgData name="Ray Jia, FRM" userId="21bf1806-aed2-4654-8d87-bdcee56440ab" providerId="ADAL" clId="{47F8A04A-3C4B-472D-9B6A-7562A0F64084}" dt="2023-10-25T02:16:09.904" v="2546" actId="478"/>
          <ac:picMkLst>
            <pc:docMk/>
            <pc:sldMk cId="1336830814" sldId="820"/>
            <ac:picMk id="8" creationId="{F97969B6-2795-FBCC-0438-393DF6DD7031}"/>
          </ac:picMkLst>
        </pc:picChg>
      </pc:sldChg>
      <pc:sldChg chg="addSp delSp modSp add del mod">
        <pc:chgData name="Ray Jia, FRM" userId="21bf1806-aed2-4654-8d87-bdcee56440ab" providerId="ADAL" clId="{47F8A04A-3C4B-472D-9B6A-7562A0F64084}" dt="2023-10-26T05:58:11.800" v="5487" actId="20577"/>
        <pc:sldMkLst>
          <pc:docMk/>
          <pc:sldMk cId="3148441360" sldId="821"/>
        </pc:sldMkLst>
        <pc:spChg chg="mod">
          <ac:chgData name="Ray Jia, FRM" userId="21bf1806-aed2-4654-8d87-bdcee56440ab" providerId="ADAL" clId="{47F8A04A-3C4B-472D-9B6A-7562A0F64084}" dt="2023-10-26T05:38:48.399" v="4873" actId="20577"/>
          <ac:spMkLst>
            <pc:docMk/>
            <pc:sldMk cId="3148441360" sldId="821"/>
            <ac:spMk id="2" creationId="{BEE3B843-C11D-8904-839C-0949D028C8EF}"/>
          </ac:spMkLst>
        </pc:spChg>
        <pc:spChg chg="mod">
          <ac:chgData name="Ray Jia, FRM" userId="21bf1806-aed2-4654-8d87-bdcee56440ab" providerId="ADAL" clId="{47F8A04A-3C4B-472D-9B6A-7562A0F64084}" dt="2023-10-26T05:56:36.117" v="5413" actId="20577"/>
          <ac:spMkLst>
            <pc:docMk/>
            <pc:sldMk cId="3148441360" sldId="821"/>
            <ac:spMk id="3" creationId="{99BDBF3E-0763-4396-F3F1-1C4450B0E99A}"/>
          </ac:spMkLst>
        </pc:spChg>
        <pc:spChg chg="add mod">
          <ac:chgData name="Ray Jia, FRM" userId="21bf1806-aed2-4654-8d87-bdcee56440ab" providerId="ADAL" clId="{47F8A04A-3C4B-472D-9B6A-7562A0F64084}" dt="2023-10-26T05:47:27.552" v="4874" actId="478"/>
          <ac:spMkLst>
            <pc:docMk/>
            <pc:sldMk cId="3148441360" sldId="821"/>
            <ac:spMk id="5" creationId="{5C03EB9C-F088-FEA4-DC82-D144D18C192C}"/>
          </ac:spMkLst>
        </pc:spChg>
        <pc:spChg chg="mod">
          <ac:chgData name="Ray Jia, FRM" userId="21bf1806-aed2-4654-8d87-bdcee56440ab" providerId="ADAL" clId="{47F8A04A-3C4B-472D-9B6A-7562A0F64084}" dt="2023-10-26T05:38:44.183" v="4860"/>
          <ac:spMkLst>
            <pc:docMk/>
            <pc:sldMk cId="3148441360" sldId="821"/>
            <ac:spMk id="6" creationId="{BF1FF3C0-2C13-1057-6DBA-24DD0EAFC690}"/>
          </ac:spMkLst>
        </pc:spChg>
        <pc:spChg chg="mod">
          <ac:chgData name="Ray Jia, FRM" userId="21bf1806-aed2-4654-8d87-bdcee56440ab" providerId="ADAL" clId="{47F8A04A-3C4B-472D-9B6A-7562A0F64084}" dt="2023-10-26T05:58:11.800" v="5487" actId="20577"/>
          <ac:spMkLst>
            <pc:docMk/>
            <pc:sldMk cId="3148441360" sldId="821"/>
            <ac:spMk id="8" creationId="{68D96C1D-4A9A-5FD3-DDE5-021D449824A3}"/>
          </ac:spMkLst>
        </pc:spChg>
        <pc:spChg chg="mod">
          <ac:chgData name="Ray Jia, FRM" userId="21bf1806-aed2-4654-8d87-bdcee56440ab" providerId="ADAL" clId="{47F8A04A-3C4B-472D-9B6A-7562A0F64084}" dt="2023-10-26T05:57:55.493" v="5483" actId="20577"/>
          <ac:spMkLst>
            <pc:docMk/>
            <pc:sldMk cId="3148441360" sldId="821"/>
            <ac:spMk id="10" creationId="{668F9E06-F386-635F-589C-6C75AAD7A075}"/>
          </ac:spMkLst>
        </pc:spChg>
        <pc:spChg chg="add mod">
          <ac:chgData name="Ray Jia, FRM" userId="21bf1806-aed2-4654-8d87-bdcee56440ab" providerId="ADAL" clId="{47F8A04A-3C4B-472D-9B6A-7562A0F64084}" dt="2023-10-26T05:48:39.541" v="4875" actId="478"/>
          <ac:spMkLst>
            <pc:docMk/>
            <pc:sldMk cId="3148441360" sldId="821"/>
            <ac:spMk id="13" creationId="{CB76F159-C07B-FEA2-707C-B4B1536DBFBC}"/>
          </ac:spMkLst>
        </pc:spChg>
        <pc:picChg chg="del">
          <ac:chgData name="Ray Jia, FRM" userId="21bf1806-aed2-4654-8d87-bdcee56440ab" providerId="ADAL" clId="{47F8A04A-3C4B-472D-9B6A-7562A0F64084}" dt="2023-10-26T05:48:39.541" v="4875" actId="478"/>
          <ac:picMkLst>
            <pc:docMk/>
            <pc:sldMk cId="3148441360" sldId="821"/>
            <ac:picMk id="9" creationId="{3505E206-F22D-096B-4E2C-486A6991CFFB}"/>
          </ac:picMkLst>
        </pc:picChg>
        <pc:picChg chg="del">
          <ac:chgData name="Ray Jia, FRM" userId="21bf1806-aed2-4654-8d87-bdcee56440ab" providerId="ADAL" clId="{47F8A04A-3C4B-472D-9B6A-7562A0F64084}" dt="2023-10-26T05:47:27.552" v="4874" actId="478"/>
          <ac:picMkLst>
            <pc:docMk/>
            <pc:sldMk cId="3148441360" sldId="821"/>
            <ac:picMk id="11" creationId="{7ECAB769-B104-1838-C6D0-A3531C45AC22}"/>
          </ac:picMkLst>
        </pc:picChg>
      </pc:sldChg>
      <pc:sldChg chg="addSp delSp modSp add mod modClrScheme chgLayout">
        <pc:chgData name="Ray Jia, FRM" userId="21bf1806-aed2-4654-8d87-bdcee56440ab" providerId="ADAL" clId="{47F8A04A-3C4B-472D-9B6A-7562A0F64084}" dt="2023-10-30T01:24:43.064" v="6042" actId="20577"/>
        <pc:sldMkLst>
          <pc:docMk/>
          <pc:sldMk cId="3837596134" sldId="822"/>
        </pc:sldMkLst>
        <pc:spChg chg="mod ord">
          <ac:chgData name="Ray Jia, FRM" userId="21bf1806-aed2-4654-8d87-bdcee56440ab" providerId="ADAL" clId="{47F8A04A-3C4B-472D-9B6A-7562A0F64084}" dt="2023-10-26T09:28:05.102" v="5551" actId="20577"/>
          <ac:spMkLst>
            <pc:docMk/>
            <pc:sldMk cId="3837596134" sldId="822"/>
            <ac:spMk id="2" creationId="{A28D5321-D1B2-52EA-275B-7D2EDCE6E5AA}"/>
          </ac:spMkLst>
        </pc:spChg>
        <pc:spChg chg="add del mod ord">
          <ac:chgData name="Ray Jia, FRM" userId="21bf1806-aed2-4654-8d87-bdcee56440ab" providerId="ADAL" clId="{47F8A04A-3C4B-472D-9B6A-7562A0F64084}" dt="2023-10-25T02:05:27.463" v="1845" actId="700"/>
          <ac:spMkLst>
            <pc:docMk/>
            <pc:sldMk cId="3837596134" sldId="822"/>
            <ac:spMk id="3" creationId="{B8D579E7-1C1C-95DB-D272-436659274815}"/>
          </ac:spMkLst>
        </pc:spChg>
        <pc:spChg chg="mod ord">
          <ac:chgData name="Ray Jia, FRM" userId="21bf1806-aed2-4654-8d87-bdcee56440ab" providerId="ADAL" clId="{47F8A04A-3C4B-472D-9B6A-7562A0F64084}" dt="2023-10-25T02:55:50.161" v="4184"/>
          <ac:spMkLst>
            <pc:docMk/>
            <pc:sldMk cId="3837596134" sldId="822"/>
            <ac:spMk id="4" creationId="{7536A6F3-25EE-BD9F-87C9-62F81DF6681C}"/>
          </ac:spMkLst>
        </pc:spChg>
        <pc:spChg chg="mod ord">
          <ac:chgData name="Ray Jia, FRM" userId="21bf1806-aed2-4654-8d87-bdcee56440ab" providerId="ADAL" clId="{47F8A04A-3C4B-472D-9B6A-7562A0F64084}" dt="2023-10-25T02:05:27.463" v="1845" actId="700"/>
          <ac:spMkLst>
            <pc:docMk/>
            <pc:sldMk cId="3837596134" sldId="822"/>
            <ac:spMk id="5" creationId="{1B04DB61-59C6-7213-5AB1-85C9430B17E0}"/>
          </ac:spMkLst>
        </pc:spChg>
        <pc:spChg chg="mod ord">
          <ac:chgData name="Ray Jia, FRM" userId="21bf1806-aed2-4654-8d87-bdcee56440ab" providerId="ADAL" clId="{47F8A04A-3C4B-472D-9B6A-7562A0F64084}" dt="2023-10-30T01:24:43.064" v="6042" actId="20577"/>
          <ac:spMkLst>
            <pc:docMk/>
            <pc:sldMk cId="3837596134" sldId="822"/>
            <ac:spMk id="6" creationId="{F5DAE770-52D9-B6D4-2265-67983D955327}"/>
          </ac:spMkLst>
        </pc:spChg>
        <pc:spChg chg="add del mod ord">
          <ac:chgData name="Ray Jia, FRM" userId="21bf1806-aed2-4654-8d87-bdcee56440ab" providerId="ADAL" clId="{47F8A04A-3C4B-472D-9B6A-7562A0F64084}" dt="2023-10-25T02:04:32.073" v="1843" actId="700"/>
          <ac:spMkLst>
            <pc:docMk/>
            <pc:sldMk cId="3837596134" sldId="822"/>
            <ac:spMk id="7" creationId="{7045BEDB-2801-B8FD-2EFF-99130D8F6E46}"/>
          </ac:spMkLst>
        </pc:spChg>
        <pc:spChg chg="add del mod ord">
          <ac:chgData name="Ray Jia, FRM" userId="21bf1806-aed2-4654-8d87-bdcee56440ab" providerId="ADAL" clId="{47F8A04A-3C4B-472D-9B6A-7562A0F64084}" dt="2023-10-25T02:04:32.073" v="1843" actId="700"/>
          <ac:spMkLst>
            <pc:docMk/>
            <pc:sldMk cId="3837596134" sldId="822"/>
            <ac:spMk id="9" creationId="{89BBA632-29C0-DCC6-C7DB-5846ED0EEE25}"/>
          </ac:spMkLst>
        </pc:spChg>
        <pc:spChg chg="add del mod ord">
          <ac:chgData name="Ray Jia, FRM" userId="21bf1806-aed2-4654-8d87-bdcee56440ab" providerId="ADAL" clId="{47F8A04A-3C4B-472D-9B6A-7562A0F64084}" dt="2023-10-25T02:04:32.073" v="1843" actId="700"/>
          <ac:spMkLst>
            <pc:docMk/>
            <pc:sldMk cId="3837596134" sldId="822"/>
            <ac:spMk id="10" creationId="{90353C35-B4DD-F228-9416-61362073347A}"/>
          </ac:spMkLst>
        </pc:spChg>
        <pc:spChg chg="add del mod ord">
          <ac:chgData name="Ray Jia, FRM" userId="21bf1806-aed2-4654-8d87-bdcee56440ab" providerId="ADAL" clId="{47F8A04A-3C4B-472D-9B6A-7562A0F64084}" dt="2023-10-25T02:05:27.463" v="1845" actId="700"/>
          <ac:spMkLst>
            <pc:docMk/>
            <pc:sldMk cId="3837596134" sldId="822"/>
            <ac:spMk id="13" creationId="{AED8EE35-B9AD-464E-DD48-5393CB2DB1B9}"/>
          </ac:spMkLst>
        </pc:spChg>
        <pc:spChg chg="add mod ord">
          <ac:chgData name="Ray Jia, FRM" userId="21bf1806-aed2-4654-8d87-bdcee56440ab" providerId="ADAL" clId="{47F8A04A-3C4B-472D-9B6A-7562A0F64084}" dt="2023-10-25T02:12:22.892" v="2394" actId="20577"/>
          <ac:spMkLst>
            <pc:docMk/>
            <pc:sldMk cId="3837596134" sldId="822"/>
            <ac:spMk id="14" creationId="{3571FC53-5D68-B69E-605E-818F72D39498}"/>
          </ac:spMkLst>
        </pc:spChg>
        <pc:spChg chg="add mod ord">
          <ac:chgData name="Ray Jia, FRM" userId="21bf1806-aed2-4654-8d87-bdcee56440ab" providerId="ADAL" clId="{47F8A04A-3C4B-472D-9B6A-7562A0F64084}" dt="2023-10-30T01:19:56.810" v="5784" actId="20577"/>
          <ac:spMkLst>
            <pc:docMk/>
            <pc:sldMk cId="3837596134" sldId="822"/>
            <ac:spMk id="15" creationId="{650B6599-A298-4920-1DFD-BBD18CAC222D}"/>
          </ac:spMkLst>
        </pc:spChg>
        <pc:spChg chg="add mod ord">
          <ac:chgData name="Ray Jia, FRM" userId="21bf1806-aed2-4654-8d87-bdcee56440ab" providerId="ADAL" clId="{47F8A04A-3C4B-472D-9B6A-7562A0F64084}" dt="2023-10-25T02:05:27.463" v="1845" actId="700"/>
          <ac:spMkLst>
            <pc:docMk/>
            <pc:sldMk cId="3837596134" sldId="822"/>
            <ac:spMk id="16" creationId="{68FCA7C8-00E7-ADAF-74F4-54E9BEFE6DE5}"/>
          </ac:spMkLst>
        </pc:spChg>
        <pc:spChg chg="add mod ord">
          <ac:chgData name="Ray Jia, FRM" userId="21bf1806-aed2-4654-8d87-bdcee56440ab" providerId="ADAL" clId="{47F8A04A-3C4B-472D-9B6A-7562A0F64084}" dt="2023-10-25T02:05:27.463" v="1845" actId="700"/>
          <ac:spMkLst>
            <pc:docMk/>
            <pc:sldMk cId="3837596134" sldId="822"/>
            <ac:spMk id="17" creationId="{C8F6BF76-C727-8944-1DA1-EEFF6E3A25F8}"/>
          </ac:spMkLst>
        </pc:spChg>
        <pc:picChg chg="del">
          <ac:chgData name="Ray Jia, FRM" userId="21bf1806-aed2-4654-8d87-bdcee56440ab" providerId="ADAL" clId="{47F8A04A-3C4B-472D-9B6A-7562A0F64084}" dt="2023-10-25T02:04:16.519" v="1841" actId="478"/>
          <ac:picMkLst>
            <pc:docMk/>
            <pc:sldMk cId="3837596134" sldId="822"/>
            <ac:picMk id="8" creationId="{62665AEC-649C-750A-687F-C7F4C5C20114}"/>
          </ac:picMkLst>
        </pc:picChg>
        <pc:picChg chg="del">
          <ac:chgData name="Ray Jia, FRM" userId="21bf1806-aed2-4654-8d87-bdcee56440ab" providerId="ADAL" clId="{47F8A04A-3C4B-472D-9B6A-7562A0F64084}" dt="2023-10-25T02:05:13.767" v="1844" actId="478"/>
          <ac:picMkLst>
            <pc:docMk/>
            <pc:sldMk cId="3837596134" sldId="822"/>
            <ac:picMk id="11" creationId="{7410E713-8881-7C00-33C0-AF287C3C9F4F}"/>
          </ac:picMkLst>
        </pc:picChg>
      </pc:sldChg>
      <pc:sldChg chg="addSp delSp modSp new mod">
        <pc:chgData name="Ray Jia, FRM" userId="21bf1806-aed2-4654-8d87-bdcee56440ab" providerId="ADAL" clId="{47F8A04A-3C4B-472D-9B6A-7562A0F64084}" dt="2023-10-30T01:31:59.268" v="6052" actId="478"/>
        <pc:sldMkLst>
          <pc:docMk/>
          <pc:sldMk cId="3848277850" sldId="823"/>
        </pc:sldMkLst>
        <pc:spChg chg="mod">
          <ac:chgData name="Ray Jia, FRM" userId="21bf1806-aed2-4654-8d87-bdcee56440ab" providerId="ADAL" clId="{47F8A04A-3C4B-472D-9B6A-7562A0F64084}" dt="2023-10-26T05:36:36.282" v="4661" actId="20577"/>
          <ac:spMkLst>
            <pc:docMk/>
            <pc:sldMk cId="3848277850" sldId="823"/>
            <ac:spMk id="2" creationId="{C6C13D3F-4585-7471-AC66-02B3A818038E}"/>
          </ac:spMkLst>
        </pc:spChg>
        <pc:spChg chg="add mod">
          <ac:chgData name="Ray Jia, FRM" userId="21bf1806-aed2-4654-8d87-bdcee56440ab" providerId="ADAL" clId="{47F8A04A-3C4B-472D-9B6A-7562A0F64084}" dt="2023-10-30T01:29:40.005" v="6043" actId="478"/>
          <ac:spMkLst>
            <pc:docMk/>
            <pc:sldMk cId="3848277850" sldId="823"/>
            <ac:spMk id="4" creationId="{C28295A9-6660-83CD-EEB1-C30853E3DFB8}"/>
          </ac:spMkLst>
        </pc:spChg>
        <pc:spChg chg="del">
          <ac:chgData name="Ray Jia, FRM" userId="21bf1806-aed2-4654-8d87-bdcee56440ab" providerId="ADAL" clId="{47F8A04A-3C4B-472D-9B6A-7562A0F64084}" dt="2023-10-30T01:31:59.268" v="6052" actId="478"/>
          <ac:spMkLst>
            <pc:docMk/>
            <pc:sldMk cId="3848277850" sldId="823"/>
            <ac:spMk id="5" creationId="{8D0A8056-6E82-71F5-3ACE-D3D0C40CD7A2}"/>
          </ac:spMkLst>
        </pc:spChg>
        <pc:spChg chg="mod">
          <ac:chgData name="Ray Jia, FRM" userId="21bf1806-aed2-4654-8d87-bdcee56440ab" providerId="ADAL" clId="{47F8A04A-3C4B-472D-9B6A-7562A0F64084}" dt="2023-10-26T05:36:21.691" v="4608" actId="20577"/>
          <ac:spMkLst>
            <pc:docMk/>
            <pc:sldMk cId="3848277850" sldId="823"/>
            <ac:spMk id="8" creationId="{AB6F9F3F-08DA-AAEE-8071-A2AC88063318}"/>
          </ac:spMkLst>
        </pc:spChg>
        <pc:spChg chg="add mod">
          <ac:chgData name="Ray Jia, FRM" userId="21bf1806-aed2-4654-8d87-bdcee56440ab" providerId="ADAL" clId="{47F8A04A-3C4B-472D-9B6A-7562A0F64084}" dt="2023-10-30T01:30:12.437" v="6050" actId="20577"/>
          <ac:spMkLst>
            <pc:docMk/>
            <pc:sldMk cId="3848277850" sldId="823"/>
            <ac:spMk id="11" creationId="{6DDB46F9-9F29-2943-D975-CA3275A8927A}"/>
          </ac:spMkLst>
        </pc:spChg>
        <pc:spChg chg="add mod">
          <ac:chgData name="Ray Jia, FRM" userId="21bf1806-aed2-4654-8d87-bdcee56440ab" providerId="ADAL" clId="{47F8A04A-3C4B-472D-9B6A-7562A0F64084}" dt="2023-10-30T01:29:54.924" v="6044" actId="478"/>
          <ac:spMkLst>
            <pc:docMk/>
            <pc:sldMk cId="3848277850" sldId="823"/>
            <ac:spMk id="14" creationId="{8DB89B6B-EBEF-750A-ACD2-DC8CE8D9A679}"/>
          </ac:spMkLst>
        </pc:spChg>
        <pc:spChg chg="add mod">
          <ac:chgData name="Ray Jia, FRM" userId="21bf1806-aed2-4654-8d87-bdcee56440ab" providerId="ADAL" clId="{47F8A04A-3C4B-472D-9B6A-7562A0F64084}" dt="2023-10-30T01:31:47.801" v="6051" actId="478"/>
          <ac:spMkLst>
            <pc:docMk/>
            <pc:sldMk cId="3848277850" sldId="823"/>
            <ac:spMk id="17" creationId="{C6B904C1-B2AE-B8D9-008B-C42B155812CE}"/>
          </ac:spMkLst>
        </pc:spChg>
        <pc:picChg chg="del">
          <ac:chgData name="Ray Jia, FRM" userId="21bf1806-aed2-4654-8d87-bdcee56440ab" providerId="ADAL" clId="{47F8A04A-3C4B-472D-9B6A-7562A0F64084}" dt="2023-10-30T01:29:40.005" v="6043" actId="478"/>
          <ac:picMkLst>
            <pc:docMk/>
            <pc:sldMk cId="3848277850" sldId="823"/>
            <ac:picMk id="9" creationId="{58A2E66D-F3A3-0A32-7ED2-FDC59ADE88D0}"/>
          </ac:picMkLst>
        </pc:picChg>
        <pc:picChg chg="del">
          <ac:chgData name="Ray Jia, FRM" userId="21bf1806-aed2-4654-8d87-bdcee56440ab" providerId="ADAL" clId="{47F8A04A-3C4B-472D-9B6A-7562A0F64084}" dt="2023-10-30T01:31:47.801" v="6051" actId="478"/>
          <ac:picMkLst>
            <pc:docMk/>
            <pc:sldMk cId="3848277850" sldId="823"/>
            <ac:picMk id="10" creationId="{D1D55329-E686-17A5-DD87-40ED04540E08}"/>
          </ac:picMkLst>
        </pc:picChg>
        <pc:picChg chg="del">
          <ac:chgData name="Ray Jia, FRM" userId="21bf1806-aed2-4654-8d87-bdcee56440ab" providerId="ADAL" clId="{47F8A04A-3C4B-472D-9B6A-7562A0F64084}" dt="2023-10-30T01:29:54.924" v="6044" actId="478"/>
          <ac:picMkLst>
            <pc:docMk/>
            <pc:sldMk cId="3848277850" sldId="823"/>
            <ac:picMk id="12" creationId="{AE4C7C07-9973-E4DF-83F5-5C04B11AB3AE}"/>
          </ac:picMkLst>
        </pc:picChg>
      </pc:sldChg>
      <pc:sldChg chg="add del">
        <pc:chgData name="Ray Jia, FRM" userId="21bf1806-aed2-4654-8d87-bdcee56440ab" providerId="ADAL" clId="{47F8A04A-3C4B-472D-9B6A-7562A0F64084}" dt="2023-10-25T01:56:31.920" v="1748" actId="47"/>
        <pc:sldMkLst>
          <pc:docMk/>
          <pc:sldMk cId="2426767537" sldId="1490"/>
        </pc:sldMkLst>
      </pc:sldChg>
      <pc:sldMasterChg chg="delSldLayout">
        <pc:chgData name="Ray Jia, FRM" userId="21bf1806-aed2-4654-8d87-bdcee56440ab" providerId="ADAL" clId="{47F8A04A-3C4B-472D-9B6A-7562A0F64084}" dt="2023-10-25T01:56:31.920" v="1748" actId="47"/>
        <pc:sldMasterMkLst>
          <pc:docMk/>
          <pc:sldMasterMk cId="2526030480" sldId="2147483648"/>
        </pc:sldMasterMkLst>
        <pc:sldLayoutChg chg="del">
          <pc:chgData name="Ray Jia, FRM" userId="21bf1806-aed2-4654-8d87-bdcee56440ab" providerId="ADAL" clId="{47F8A04A-3C4B-472D-9B6A-7562A0F64084}" dt="2023-10-25T01:56:31.920" v="1748" actId="47"/>
          <pc:sldLayoutMkLst>
            <pc:docMk/>
            <pc:sldMasterMk cId="2526030480" sldId="2147483648"/>
            <pc:sldLayoutMk cId="4005910758"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9FECA4F-BCB1-0E4A-A14B-C28C87B76D8D}" type="datetimeFigureOut">
              <a:rPr lang="en-GB" smtClean="0"/>
              <a:pPr/>
              <a:t>31/10/2023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F9A890C-80C0-2F4E-BE4D-0E359C3F472E}" type="slidenum">
              <a:rPr lang="en-GB" smtClean="0"/>
              <a:pPr/>
              <a:t>‹#›</a:t>
            </a:fld>
            <a:endParaRPr lang="en-GB"/>
          </a:p>
        </p:txBody>
      </p:sp>
    </p:spTree>
    <p:extLst>
      <p:ext uri="{BB962C8B-B14F-4D97-AF65-F5344CB8AC3E}">
        <p14:creationId xmlns:p14="http://schemas.microsoft.com/office/powerpoint/2010/main" val="334492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A52347C2-00D1-41D9-CE1D-379F52296C1A}"/>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Freeform 23">
            <a:extLst>
              <a:ext uri="{FF2B5EF4-FFF2-40B4-BE49-F238E27FC236}">
                <a16:creationId xmlns:a16="http://schemas.microsoft.com/office/drawing/2014/main" id="{976DF5EA-443A-D003-5D3A-44890490FF3C}"/>
              </a:ext>
            </a:extLst>
          </p:cNvPr>
          <p:cNvSpPr/>
          <p:nvPr userDrawn="1"/>
        </p:nvSpPr>
        <p:spPr>
          <a:xfrm>
            <a:off x="254000" y="255600"/>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57640450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v1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v10]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1859622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v1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v11]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3989671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v1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8800148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1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chemeClr val="tx1"/>
                </a:solidFill>
                <a:latin typeface="+mj-lt"/>
              </a:rPr>
              <a:t>gold.org</a:t>
            </a:r>
            <a:endParaRPr lang="en-GB" sz="1500">
              <a:solidFill>
                <a:schemeClr val="tx1"/>
              </a:solidFill>
              <a:latin typeface="+mj-lt"/>
            </a:endParaRPr>
          </a:p>
        </p:txBody>
      </p:sp>
    </p:spTree>
    <p:extLst>
      <p:ext uri="{BB962C8B-B14F-4D97-AF65-F5344CB8AC3E}">
        <p14:creationId xmlns:p14="http://schemas.microsoft.com/office/powerpoint/2010/main" val="7998856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v1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FE08A54-6938-463B-D9D8-12AA9EF9E56E}"/>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4F345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rgbClr val="4F345D"/>
              </a:solidFill>
            </a:endParaRPr>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v14]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63495177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v15">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2965A58-D33C-F818-2B90-BC60B605D7EA}"/>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9345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v15]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60376817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v1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B946DD9-264B-A664-3C5A-975A37619B34}"/>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1F46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Freeform 9">
            <a:extLst>
              <a:ext uri="{FF2B5EF4-FFF2-40B4-BE49-F238E27FC236}">
                <a16:creationId xmlns:a16="http://schemas.microsoft.com/office/drawing/2014/main" id="{143636E1-6488-10EB-66CB-5A2A21424215}"/>
              </a:ext>
            </a:extLst>
          </p:cNvPr>
          <p:cNvSpPr/>
          <p:nvPr userDrawn="1"/>
        </p:nvSpPr>
        <p:spPr>
          <a:xfrm>
            <a:off x="254000" y="251998"/>
            <a:ext cx="4841621" cy="1269050"/>
          </a:xfrm>
          <a:custGeom>
            <a:avLst/>
            <a:gdLst>
              <a:gd name="connsiteX0" fmla="*/ 0 w 4841621"/>
              <a:gd name="connsiteY0" fmla="*/ 1066436 h 1269050"/>
              <a:gd name="connsiteX1" fmla="*/ 0 w 4841621"/>
              <a:gd name="connsiteY1" fmla="*/ 1066437 h 1269050"/>
              <a:gd name="connsiteX2" fmla="*/ 0 w 4841621"/>
              <a:gd name="connsiteY2" fmla="*/ 1066437 h 1269050"/>
              <a:gd name="connsiteX3" fmla="*/ 3001819 w 4841621"/>
              <a:gd name="connsiteY3" fmla="*/ 0 h 1269050"/>
              <a:gd name="connsiteX4" fmla="*/ 4639008 w 4841621"/>
              <a:gd name="connsiteY4" fmla="*/ 0 h 1269050"/>
              <a:gd name="connsiteX5" fmla="*/ 4841621 w 4841621"/>
              <a:gd name="connsiteY5" fmla="*/ 202613 h 1269050"/>
              <a:gd name="connsiteX6" fmla="*/ 4841620 w 4841621"/>
              <a:gd name="connsiteY6" fmla="*/ 202613 h 1269050"/>
              <a:gd name="connsiteX7" fmla="*/ 4840123 w 4841621"/>
              <a:gd name="connsiteY7" fmla="*/ 210029 h 1269050"/>
              <a:gd name="connsiteX8" fmla="*/ 4841620 w 4841621"/>
              <a:gd name="connsiteY8" fmla="*/ 210029 h 1269050"/>
              <a:gd name="connsiteX9" fmla="*/ 4841620 w 4841621"/>
              <a:gd name="connsiteY9" fmla="*/ 1062451 h 1269050"/>
              <a:gd name="connsiteX10" fmla="*/ 4840817 w 4841621"/>
              <a:gd name="connsiteY10" fmla="*/ 1062451 h 1269050"/>
              <a:gd name="connsiteX11" fmla="*/ 4841621 w 4841621"/>
              <a:gd name="connsiteY11" fmla="*/ 1066437 h 1269050"/>
              <a:gd name="connsiteX12" fmla="*/ 4841620 w 4841621"/>
              <a:gd name="connsiteY12" fmla="*/ 1066437 h 1269050"/>
              <a:gd name="connsiteX13" fmla="*/ 4639007 w 4841621"/>
              <a:gd name="connsiteY13" fmla="*/ 1269050 h 1269050"/>
              <a:gd name="connsiteX14" fmla="*/ 202613 w 4841621"/>
              <a:gd name="connsiteY14" fmla="*/ 1269049 h 1269050"/>
              <a:gd name="connsiteX15" fmla="*/ 15922 w 4841621"/>
              <a:gd name="connsiteY15" fmla="*/ 1145302 h 1269050"/>
              <a:gd name="connsiteX16" fmla="*/ 0 w 4841621"/>
              <a:gd name="connsiteY16" fmla="*/ 1066437 h 1269050"/>
              <a:gd name="connsiteX17" fmla="*/ 805 w 4841621"/>
              <a:gd name="connsiteY17" fmla="*/ 1062451 h 1269050"/>
              <a:gd name="connsiteX18" fmla="*/ 0 w 4841621"/>
              <a:gd name="connsiteY18" fmla="*/ 1062451 h 1269050"/>
              <a:gd name="connsiteX19" fmla="*/ 0 w 4841621"/>
              <a:gd name="connsiteY19" fmla="*/ 210029 h 1269050"/>
              <a:gd name="connsiteX20" fmla="*/ 0 w 4841621"/>
              <a:gd name="connsiteY20" fmla="*/ 0 h 1269050"/>
              <a:gd name="connsiteX21" fmla="*/ 3001819 w 4841621"/>
              <a:gd name="connsiteY21" fmla="*/ 0 h 12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1621" h="1269050">
                <a:moveTo>
                  <a:pt x="0" y="1066436"/>
                </a:moveTo>
                <a:lnTo>
                  <a:pt x="0" y="1066437"/>
                </a:lnTo>
                <a:lnTo>
                  <a:pt x="0" y="1066437"/>
                </a:lnTo>
                <a:close/>
                <a:moveTo>
                  <a:pt x="3001819" y="0"/>
                </a:moveTo>
                <a:lnTo>
                  <a:pt x="4639008" y="0"/>
                </a:lnTo>
                <a:cubicBezTo>
                  <a:pt x="4750908" y="0"/>
                  <a:pt x="4841621" y="90713"/>
                  <a:pt x="4841621" y="202613"/>
                </a:cubicBezTo>
                <a:lnTo>
                  <a:pt x="4841620" y="202613"/>
                </a:lnTo>
                <a:lnTo>
                  <a:pt x="4840123" y="210029"/>
                </a:lnTo>
                <a:lnTo>
                  <a:pt x="4841620" y="210029"/>
                </a:lnTo>
                <a:lnTo>
                  <a:pt x="4841620" y="1062451"/>
                </a:lnTo>
                <a:lnTo>
                  <a:pt x="4840817" y="1062451"/>
                </a:lnTo>
                <a:lnTo>
                  <a:pt x="4841621" y="1066437"/>
                </a:lnTo>
                <a:lnTo>
                  <a:pt x="4841620" y="1066437"/>
                </a:lnTo>
                <a:cubicBezTo>
                  <a:pt x="4841620" y="1178337"/>
                  <a:pt x="4750907" y="1269050"/>
                  <a:pt x="4639007" y="1269050"/>
                </a:cubicBezTo>
                <a:lnTo>
                  <a:pt x="202613" y="1269049"/>
                </a:lnTo>
                <a:cubicBezTo>
                  <a:pt x="118688" y="1269049"/>
                  <a:pt x="46681" y="1218023"/>
                  <a:pt x="15922" y="1145302"/>
                </a:cubicBezTo>
                <a:lnTo>
                  <a:pt x="0" y="1066437"/>
                </a:lnTo>
                <a:lnTo>
                  <a:pt x="805" y="1062451"/>
                </a:lnTo>
                <a:lnTo>
                  <a:pt x="0" y="1062451"/>
                </a:lnTo>
                <a:lnTo>
                  <a:pt x="0" y="210029"/>
                </a:lnTo>
                <a:lnTo>
                  <a:pt x="0" y="0"/>
                </a:lnTo>
                <a:lnTo>
                  <a:pt x="3001819" y="0"/>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v16] First level &lt;Title&gt;</a:t>
            </a:r>
          </a:p>
          <a:p>
            <a:pPr lvl="1"/>
            <a:r>
              <a:rPr lang="en-GB"/>
              <a:t>Second level &lt;Subtitle&gt;</a:t>
            </a:r>
          </a:p>
          <a:p>
            <a:pPr lvl="2"/>
            <a:r>
              <a:rPr lang="en-GB"/>
              <a:t>Third level &lt;D Month YYYY&gt;</a:t>
            </a:r>
          </a:p>
        </p:txBody>
      </p:sp>
      <p:pic>
        <p:nvPicPr>
          <p:cNvPr id="14" name="Graphic 13">
            <a:extLst>
              <a:ext uri="{FF2B5EF4-FFF2-40B4-BE49-F238E27FC236}">
                <a16:creationId xmlns:a16="http://schemas.microsoft.com/office/drawing/2014/main" id="{A624723D-5F88-8170-6C64-C99FED021C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5" name="TextBox 14">
            <a:extLst>
              <a:ext uri="{FF2B5EF4-FFF2-40B4-BE49-F238E27FC236}">
                <a16:creationId xmlns:a16="http://schemas.microsoft.com/office/drawing/2014/main" id="{58EDD85E-3FD5-DE98-C6E5-F508713D6CA7}"/>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4074197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v17">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tx2"/>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v17]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1178622151"/>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18">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716B9944-F8FB-8C75-4570-24FBD4DE9410}"/>
              </a:ext>
            </a:extLst>
          </p:cNvPr>
          <p:cNvSpPr>
            <a:spLocks noGrp="1"/>
          </p:cNvSpPr>
          <p:nvPr>
            <p:ph type="pic" sz="quarter" idx="15"/>
          </p:nvPr>
        </p:nvSpPr>
        <p:spPr>
          <a:xfrm>
            <a:off x="254003" y="254588"/>
            <a:ext cx="11680823" cy="6348825"/>
          </a:xfrm>
          <a:custGeom>
            <a:avLst/>
            <a:gdLst>
              <a:gd name="connsiteX0" fmla="*/ 1296098 w 11680823"/>
              <a:gd name="connsiteY0" fmla="*/ 801626 h 6348825"/>
              <a:gd name="connsiteX1" fmla="*/ 1354772 w 11680823"/>
              <a:gd name="connsiteY1" fmla="*/ 859931 h 6348825"/>
              <a:gd name="connsiteX2" fmla="*/ 1296098 w 11680823"/>
              <a:gd name="connsiteY2" fmla="*/ 918236 h 6348825"/>
              <a:gd name="connsiteX3" fmla="*/ 1237425 w 11680823"/>
              <a:gd name="connsiteY3" fmla="*/ 859931 h 6348825"/>
              <a:gd name="connsiteX4" fmla="*/ 1296098 w 11680823"/>
              <a:gd name="connsiteY4" fmla="*/ 801626 h 6348825"/>
              <a:gd name="connsiteX5" fmla="*/ 1585212 w 11680823"/>
              <a:gd name="connsiteY5" fmla="*/ 776323 h 6348825"/>
              <a:gd name="connsiteX6" fmla="*/ 1585212 w 11680823"/>
              <a:gd name="connsiteY6" fmla="*/ 943540 h 6348825"/>
              <a:gd name="connsiteX7" fmla="*/ 1614740 w 11680823"/>
              <a:gd name="connsiteY7" fmla="*/ 943540 h 6348825"/>
              <a:gd name="connsiteX8" fmla="*/ 1614740 w 11680823"/>
              <a:gd name="connsiteY8" fmla="*/ 825226 h 6348825"/>
              <a:gd name="connsiteX9" fmla="*/ 1703957 w 11680823"/>
              <a:gd name="connsiteY9" fmla="*/ 943540 h 6348825"/>
              <a:gd name="connsiteX10" fmla="*/ 1729103 w 11680823"/>
              <a:gd name="connsiteY10" fmla="*/ 943540 h 6348825"/>
              <a:gd name="connsiteX11" fmla="*/ 1729103 w 11680823"/>
              <a:gd name="connsiteY11" fmla="*/ 776323 h 6348825"/>
              <a:gd name="connsiteX12" fmla="*/ 1699639 w 11680823"/>
              <a:gd name="connsiteY12" fmla="*/ 776323 h 6348825"/>
              <a:gd name="connsiteX13" fmla="*/ 1699639 w 11680823"/>
              <a:gd name="connsiteY13" fmla="*/ 891292 h 6348825"/>
              <a:gd name="connsiteX14" fmla="*/ 1613025 w 11680823"/>
              <a:gd name="connsiteY14" fmla="*/ 776323 h 6348825"/>
              <a:gd name="connsiteX15" fmla="*/ 1409697 w 11680823"/>
              <a:gd name="connsiteY15" fmla="*/ 776322 h 6348825"/>
              <a:gd name="connsiteX16" fmla="*/ 1409697 w 11680823"/>
              <a:gd name="connsiteY16" fmla="*/ 874885 h 6348825"/>
              <a:gd name="connsiteX17" fmla="*/ 1481707 w 11680823"/>
              <a:gd name="connsiteY17" fmla="*/ 946441 h 6348825"/>
              <a:gd name="connsiteX18" fmla="*/ 1553716 w 11680823"/>
              <a:gd name="connsiteY18" fmla="*/ 874885 h 6348825"/>
              <a:gd name="connsiteX19" fmla="*/ 1553716 w 11680823"/>
              <a:gd name="connsiteY19" fmla="*/ 776322 h 6348825"/>
              <a:gd name="connsiteX20" fmla="*/ 1524252 w 11680823"/>
              <a:gd name="connsiteY20" fmla="*/ 776322 h 6348825"/>
              <a:gd name="connsiteX21" fmla="*/ 1524252 w 11680823"/>
              <a:gd name="connsiteY21" fmla="*/ 876021 h 6348825"/>
              <a:gd name="connsiteX22" fmla="*/ 1481707 w 11680823"/>
              <a:gd name="connsiteY22" fmla="*/ 918235 h 6348825"/>
              <a:gd name="connsiteX23" fmla="*/ 1439226 w 11680823"/>
              <a:gd name="connsiteY23" fmla="*/ 876021 h 6348825"/>
              <a:gd name="connsiteX24" fmla="*/ 1439226 w 11680823"/>
              <a:gd name="connsiteY24" fmla="*/ 776322 h 6348825"/>
              <a:gd name="connsiteX25" fmla="*/ 1993390 w 11680823"/>
              <a:gd name="connsiteY25" fmla="*/ 776260 h 6348825"/>
              <a:gd name="connsiteX26" fmla="*/ 1993390 w 11680823"/>
              <a:gd name="connsiteY26" fmla="*/ 943540 h 6348825"/>
              <a:gd name="connsiteX27" fmla="*/ 2107944 w 11680823"/>
              <a:gd name="connsiteY27" fmla="*/ 943540 h 6348825"/>
              <a:gd name="connsiteX28" fmla="*/ 2107944 w 11680823"/>
              <a:gd name="connsiteY28" fmla="*/ 916785 h 6348825"/>
              <a:gd name="connsiteX29" fmla="*/ 2022981 w 11680823"/>
              <a:gd name="connsiteY29" fmla="*/ 916785 h 6348825"/>
              <a:gd name="connsiteX30" fmla="*/ 2022981 w 11680823"/>
              <a:gd name="connsiteY30" fmla="*/ 776260 h 6348825"/>
              <a:gd name="connsiteX31" fmla="*/ 1932431 w 11680823"/>
              <a:gd name="connsiteY31" fmla="*/ 776260 h 6348825"/>
              <a:gd name="connsiteX32" fmla="*/ 1932431 w 11680823"/>
              <a:gd name="connsiteY32" fmla="*/ 943540 h 6348825"/>
              <a:gd name="connsiteX33" fmla="*/ 1962022 w 11680823"/>
              <a:gd name="connsiteY33" fmla="*/ 943540 h 6348825"/>
              <a:gd name="connsiteX34" fmla="*/ 1962022 w 11680823"/>
              <a:gd name="connsiteY34" fmla="*/ 776260 h 6348825"/>
              <a:gd name="connsiteX35" fmla="*/ 1296098 w 11680823"/>
              <a:gd name="connsiteY35" fmla="*/ 773420 h 6348825"/>
              <a:gd name="connsiteX36" fmla="*/ 1209040 w 11680823"/>
              <a:gd name="connsiteY36" fmla="*/ 859931 h 6348825"/>
              <a:gd name="connsiteX37" fmla="*/ 1296098 w 11680823"/>
              <a:gd name="connsiteY37" fmla="*/ 946442 h 6348825"/>
              <a:gd name="connsiteX38" fmla="*/ 1383157 w 11680823"/>
              <a:gd name="connsiteY38" fmla="*/ 859931 h 6348825"/>
              <a:gd name="connsiteX39" fmla="*/ 1296098 w 11680823"/>
              <a:gd name="connsiteY39" fmla="*/ 773420 h 6348825"/>
              <a:gd name="connsiteX40" fmla="*/ 1133284 w 11680823"/>
              <a:gd name="connsiteY40" fmla="*/ 773420 h 6348825"/>
              <a:gd name="connsiteX41" fmla="*/ 1046226 w 11680823"/>
              <a:gd name="connsiteY41" fmla="*/ 859931 h 6348825"/>
              <a:gd name="connsiteX42" fmla="*/ 1133284 w 11680823"/>
              <a:gd name="connsiteY42" fmla="*/ 946442 h 6348825"/>
              <a:gd name="connsiteX43" fmla="*/ 1194879 w 11680823"/>
              <a:gd name="connsiteY43" fmla="*/ 921076 h 6348825"/>
              <a:gd name="connsiteX44" fmla="*/ 1174813 w 11680823"/>
              <a:gd name="connsiteY44" fmla="*/ 901136 h 6348825"/>
              <a:gd name="connsiteX45" fmla="*/ 1133284 w 11680823"/>
              <a:gd name="connsiteY45" fmla="*/ 918236 h 6348825"/>
              <a:gd name="connsiteX46" fmla="*/ 1074610 w 11680823"/>
              <a:gd name="connsiteY46" fmla="*/ 859931 h 6348825"/>
              <a:gd name="connsiteX47" fmla="*/ 1133284 w 11680823"/>
              <a:gd name="connsiteY47" fmla="*/ 801626 h 6348825"/>
              <a:gd name="connsiteX48" fmla="*/ 1174750 w 11680823"/>
              <a:gd name="connsiteY48" fmla="*/ 818663 h 6348825"/>
              <a:gd name="connsiteX49" fmla="*/ 1194815 w 11680823"/>
              <a:gd name="connsiteY49" fmla="*/ 798723 h 6348825"/>
              <a:gd name="connsiteX50" fmla="*/ 1133284 w 11680823"/>
              <a:gd name="connsiteY50" fmla="*/ 773420 h 6348825"/>
              <a:gd name="connsiteX51" fmla="*/ 1843403 w 11680823"/>
              <a:gd name="connsiteY51" fmla="*/ 773419 h 6348825"/>
              <a:gd name="connsiteX52" fmla="*/ 1756345 w 11680823"/>
              <a:gd name="connsiteY52" fmla="*/ 859931 h 6348825"/>
              <a:gd name="connsiteX53" fmla="*/ 1843403 w 11680823"/>
              <a:gd name="connsiteY53" fmla="*/ 946442 h 6348825"/>
              <a:gd name="connsiteX54" fmla="*/ 1904999 w 11680823"/>
              <a:gd name="connsiteY54" fmla="*/ 921076 h 6348825"/>
              <a:gd name="connsiteX55" fmla="*/ 1884933 w 11680823"/>
              <a:gd name="connsiteY55" fmla="*/ 901136 h 6348825"/>
              <a:gd name="connsiteX56" fmla="*/ 1843403 w 11680823"/>
              <a:gd name="connsiteY56" fmla="*/ 918236 h 6348825"/>
              <a:gd name="connsiteX57" fmla="*/ 1784730 w 11680823"/>
              <a:gd name="connsiteY57" fmla="*/ 859931 h 6348825"/>
              <a:gd name="connsiteX58" fmla="*/ 1843403 w 11680823"/>
              <a:gd name="connsiteY58" fmla="*/ 801626 h 6348825"/>
              <a:gd name="connsiteX59" fmla="*/ 1884869 w 11680823"/>
              <a:gd name="connsiteY59" fmla="*/ 818663 h 6348825"/>
              <a:gd name="connsiteX60" fmla="*/ 1904935 w 11680823"/>
              <a:gd name="connsiteY60" fmla="*/ 798723 h 6348825"/>
              <a:gd name="connsiteX61" fmla="*/ 1843403 w 11680823"/>
              <a:gd name="connsiteY61" fmla="*/ 773419 h 6348825"/>
              <a:gd name="connsiteX62" fmla="*/ 1614740 w 11680823"/>
              <a:gd name="connsiteY62" fmla="*/ 580710 h 6348825"/>
              <a:gd name="connsiteX63" fmla="*/ 1650617 w 11680823"/>
              <a:gd name="connsiteY63" fmla="*/ 580710 h 6348825"/>
              <a:gd name="connsiteX64" fmla="*/ 1706498 w 11680823"/>
              <a:gd name="connsiteY64" fmla="*/ 637563 h 6348825"/>
              <a:gd name="connsiteX65" fmla="*/ 1650617 w 11680823"/>
              <a:gd name="connsiteY65" fmla="*/ 694417 h 6348825"/>
              <a:gd name="connsiteX66" fmla="*/ 1614740 w 11680823"/>
              <a:gd name="connsiteY66" fmla="*/ 694417 h 6348825"/>
              <a:gd name="connsiteX67" fmla="*/ 1614740 w 11680823"/>
              <a:gd name="connsiteY67" fmla="*/ 580710 h 6348825"/>
              <a:gd name="connsiteX68" fmla="*/ 1325435 w 11680823"/>
              <a:gd name="connsiteY68" fmla="*/ 579260 h 6348825"/>
              <a:gd name="connsiteX69" fmla="*/ 1384108 w 11680823"/>
              <a:gd name="connsiteY69" fmla="*/ 637565 h 6348825"/>
              <a:gd name="connsiteX70" fmla="*/ 1325435 w 11680823"/>
              <a:gd name="connsiteY70" fmla="*/ 695870 h 6348825"/>
              <a:gd name="connsiteX71" fmla="*/ 1266761 w 11680823"/>
              <a:gd name="connsiteY71" fmla="*/ 637565 h 6348825"/>
              <a:gd name="connsiteX72" fmla="*/ 1325435 w 11680823"/>
              <a:gd name="connsiteY72" fmla="*/ 579260 h 6348825"/>
              <a:gd name="connsiteX73" fmla="*/ 1439290 w 11680823"/>
              <a:gd name="connsiteY73" fmla="*/ 553893 h 6348825"/>
              <a:gd name="connsiteX74" fmla="*/ 1439290 w 11680823"/>
              <a:gd name="connsiteY74" fmla="*/ 721173 h 6348825"/>
              <a:gd name="connsiteX75" fmla="*/ 1553780 w 11680823"/>
              <a:gd name="connsiteY75" fmla="*/ 721173 h 6348825"/>
              <a:gd name="connsiteX76" fmla="*/ 1553780 w 11680823"/>
              <a:gd name="connsiteY76" fmla="*/ 694418 h 6348825"/>
              <a:gd name="connsiteX77" fmla="*/ 1468818 w 11680823"/>
              <a:gd name="connsiteY77" fmla="*/ 694418 h 6348825"/>
              <a:gd name="connsiteX78" fmla="*/ 1468818 w 11680823"/>
              <a:gd name="connsiteY78" fmla="*/ 553893 h 6348825"/>
              <a:gd name="connsiteX79" fmla="*/ 1585149 w 11680823"/>
              <a:gd name="connsiteY79" fmla="*/ 553892 h 6348825"/>
              <a:gd name="connsiteX80" fmla="*/ 1585149 w 11680823"/>
              <a:gd name="connsiteY80" fmla="*/ 721172 h 6348825"/>
              <a:gd name="connsiteX81" fmla="*/ 1650617 w 11680823"/>
              <a:gd name="connsiteY81" fmla="*/ 721172 h 6348825"/>
              <a:gd name="connsiteX82" fmla="*/ 1734819 w 11680823"/>
              <a:gd name="connsiteY82" fmla="*/ 637563 h 6348825"/>
              <a:gd name="connsiteX83" fmla="*/ 1650617 w 11680823"/>
              <a:gd name="connsiteY83" fmla="*/ 553892 h 6348825"/>
              <a:gd name="connsiteX84" fmla="*/ 1134616 w 11680823"/>
              <a:gd name="connsiteY84" fmla="*/ 551747 h 6348825"/>
              <a:gd name="connsiteX85" fmla="*/ 1046224 w 11680823"/>
              <a:gd name="connsiteY85" fmla="*/ 637564 h 6348825"/>
              <a:gd name="connsiteX86" fmla="*/ 1135949 w 11680823"/>
              <a:gd name="connsiteY86" fmla="*/ 724706 h 6348825"/>
              <a:gd name="connsiteX87" fmla="*/ 1209673 w 11680823"/>
              <a:gd name="connsiteY87" fmla="*/ 693976 h 6348825"/>
              <a:gd name="connsiteX88" fmla="*/ 1209673 w 11680823"/>
              <a:gd name="connsiteY88" fmla="*/ 628477 h 6348825"/>
              <a:gd name="connsiteX89" fmla="*/ 1209737 w 11680823"/>
              <a:gd name="connsiteY89" fmla="*/ 628477 h 6348825"/>
              <a:gd name="connsiteX90" fmla="*/ 1209673 w 11680823"/>
              <a:gd name="connsiteY90" fmla="*/ 628414 h 6348825"/>
              <a:gd name="connsiteX91" fmla="*/ 1209673 w 11680823"/>
              <a:gd name="connsiteY91" fmla="*/ 628477 h 6348825"/>
              <a:gd name="connsiteX92" fmla="*/ 1138807 w 11680823"/>
              <a:gd name="connsiteY92" fmla="*/ 628477 h 6348825"/>
              <a:gd name="connsiteX93" fmla="*/ 1138807 w 11680823"/>
              <a:gd name="connsiteY93" fmla="*/ 654033 h 6348825"/>
              <a:gd name="connsiteX94" fmla="*/ 1181860 w 11680823"/>
              <a:gd name="connsiteY94" fmla="*/ 654033 h 6348825"/>
              <a:gd name="connsiteX95" fmla="*/ 1181860 w 11680823"/>
              <a:gd name="connsiteY95" fmla="*/ 681797 h 6348825"/>
              <a:gd name="connsiteX96" fmla="*/ 1136013 w 11680823"/>
              <a:gd name="connsiteY96" fmla="*/ 696626 h 6348825"/>
              <a:gd name="connsiteX97" fmla="*/ 1074608 w 11680823"/>
              <a:gd name="connsiteY97" fmla="*/ 637627 h 6348825"/>
              <a:gd name="connsiteX98" fmla="*/ 1134616 w 11680823"/>
              <a:gd name="connsiteY98" fmla="*/ 579953 h 6348825"/>
              <a:gd name="connsiteX99" fmla="*/ 1179447 w 11680823"/>
              <a:gd name="connsiteY99" fmla="*/ 596990 h 6348825"/>
              <a:gd name="connsiteX100" fmla="*/ 1199513 w 11680823"/>
              <a:gd name="connsiteY100" fmla="*/ 577050 h 6348825"/>
              <a:gd name="connsiteX101" fmla="*/ 1134616 w 11680823"/>
              <a:gd name="connsiteY101" fmla="*/ 551747 h 6348825"/>
              <a:gd name="connsiteX102" fmla="*/ 1325435 w 11680823"/>
              <a:gd name="connsiteY102" fmla="*/ 551054 h 6348825"/>
              <a:gd name="connsiteX103" fmla="*/ 1238376 w 11680823"/>
              <a:gd name="connsiteY103" fmla="*/ 637565 h 6348825"/>
              <a:gd name="connsiteX104" fmla="*/ 1325435 w 11680823"/>
              <a:gd name="connsiteY104" fmla="*/ 724076 h 6348825"/>
              <a:gd name="connsiteX105" fmla="*/ 1412493 w 11680823"/>
              <a:gd name="connsiteY105" fmla="*/ 637565 h 6348825"/>
              <a:gd name="connsiteX106" fmla="*/ 1325435 w 11680823"/>
              <a:gd name="connsiteY106" fmla="*/ 551054 h 6348825"/>
              <a:gd name="connsiteX107" fmla="*/ 616078 w 11680823"/>
              <a:gd name="connsiteY107" fmla="*/ 478867 h 6348825"/>
              <a:gd name="connsiteX108" fmla="*/ 775844 w 11680823"/>
              <a:gd name="connsiteY108" fmla="*/ 637628 h 6348825"/>
              <a:gd name="connsiteX109" fmla="*/ 616078 w 11680823"/>
              <a:gd name="connsiteY109" fmla="*/ 796264 h 6348825"/>
              <a:gd name="connsiteX110" fmla="*/ 456439 w 11680823"/>
              <a:gd name="connsiteY110" fmla="*/ 637628 h 6348825"/>
              <a:gd name="connsiteX111" fmla="*/ 616078 w 11680823"/>
              <a:gd name="connsiteY111" fmla="*/ 478867 h 6348825"/>
              <a:gd name="connsiteX112" fmla="*/ 616205 w 11680823"/>
              <a:gd name="connsiteY112" fmla="*/ 450030 h 6348825"/>
              <a:gd name="connsiteX113" fmla="*/ 427420 w 11680823"/>
              <a:gd name="connsiteY113" fmla="*/ 637628 h 6348825"/>
              <a:gd name="connsiteX114" fmla="*/ 616205 w 11680823"/>
              <a:gd name="connsiteY114" fmla="*/ 825038 h 6348825"/>
              <a:gd name="connsiteX115" fmla="*/ 804864 w 11680823"/>
              <a:gd name="connsiteY115" fmla="*/ 637628 h 6348825"/>
              <a:gd name="connsiteX116" fmla="*/ 616205 w 11680823"/>
              <a:gd name="connsiteY116" fmla="*/ 450030 h 6348825"/>
              <a:gd name="connsiteX117" fmla="*/ 616142 w 11680823"/>
              <a:gd name="connsiteY117" fmla="*/ 405166 h 6348825"/>
              <a:gd name="connsiteX118" fmla="*/ 850012 w 11680823"/>
              <a:gd name="connsiteY118" fmla="*/ 637565 h 6348825"/>
              <a:gd name="connsiteX119" fmla="*/ 616142 w 11680823"/>
              <a:gd name="connsiteY119" fmla="*/ 869966 h 6348825"/>
              <a:gd name="connsiteX120" fmla="*/ 616205 w 11680823"/>
              <a:gd name="connsiteY120" fmla="*/ 869903 h 6348825"/>
              <a:gd name="connsiteX121" fmla="*/ 382335 w 11680823"/>
              <a:gd name="connsiteY121" fmla="*/ 637502 h 6348825"/>
              <a:gd name="connsiteX122" fmla="*/ 616142 w 11680823"/>
              <a:gd name="connsiteY122" fmla="*/ 405166 h 6348825"/>
              <a:gd name="connsiteX123" fmla="*/ 616078 w 11680823"/>
              <a:gd name="connsiteY123" fmla="*/ 376392 h 6348825"/>
              <a:gd name="connsiteX124" fmla="*/ 616110 w 11680823"/>
              <a:gd name="connsiteY124" fmla="*/ 376396 h 6348825"/>
              <a:gd name="connsiteX125" fmla="*/ 563171 w 11680823"/>
              <a:gd name="connsiteY125" fmla="*/ 381701 h 6348825"/>
              <a:gd name="connsiteX126" fmla="*/ 353315 w 11680823"/>
              <a:gd name="connsiteY126" fmla="*/ 637565 h 6348825"/>
              <a:gd name="connsiteX127" fmla="*/ 616142 w 11680823"/>
              <a:gd name="connsiteY127" fmla="*/ 898740 h 6348825"/>
              <a:gd name="connsiteX128" fmla="*/ 879032 w 11680823"/>
              <a:gd name="connsiteY128" fmla="*/ 637565 h 6348825"/>
              <a:gd name="connsiteX129" fmla="*/ 669054 w 11680823"/>
              <a:gd name="connsiteY129" fmla="*/ 381701 h 6348825"/>
              <a:gd name="connsiteX130" fmla="*/ 616110 w 11680823"/>
              <a:gd name="connsiteY130" fmla="*/ 376396 h 6348825"/>
              <a:gd name="connsiteX131" fmla="*/ 616142 w 11680823"/>
              <a:gd name="connsiteY131" fmla="*/ 376392 h 6348825"/>
              <a:gd name="connsiteX132" fmla="*/ 1808987 w 11680823"/>
              <a:gd name="connsiteY132" fmla="*/ 358281 h 6348825"/>
              <a:gd name="connsiteX133" fmla="*/ 1844866 w 11680823"/>
              <a:gd name="connsiteY133" fmla="*/ 358281 h 6348825"/>
              <a:gd name="connsiteX134" fmla="*/ 1900746 w 11680823"/>
              <a:gd name="connsiteY134" fmla="*/ 415134 h 6348825"/>
              <a:gd name="connsiteX135" fmla="*/ 1844866 w 11680823"/>
              <a:gd name="connsiteY135" fmla="*/ 471988 h 6348825"/>
              <a:gd name="connsiteX136" fmla="*/ 1808987 w 11680823"/>
              <a:gd name="connsiteY136" fmla="*/ 471988 h 6348825"/>
              <a:gd name="connsiteX137" fmla="*/ 1808987 w 11680823"/>
              <a:gd name="connsiteY137" fmla="*/ 358281 h 6348825"/>
              <a:gd name="connsiteX138" fmla="*/ 1498410 w 11680823"/>
              <a:gd name="connsiteY138" fmla="*/ 358219 h 6348825"/>
              <a:gd name="connsiteX139" fmla="*/ 1551051 w 11680823"/>
              <a:gd name="connsiteY139" fmla="*/ 358219 h 6348825"/>
              <a:gd name="connsiteX140" fmla="*/ 1577595 w 11680823"/>
              <a:gd name="connsiteY140" fmla="*/ 385920 h 6348825"/>
              <a:gd name="connsiteX141" fmla="*/ 1551051 w 11680823"/>
              <a:gd name="connsiteY141" fmla="*/ 413684 h 6348825"/>
              <a:gd name="connsiteX142" fmla="*/ 1498410 w 11680823"/>
              <a:gd name="connsiteY142" fmla="*/ 413684 h 6348825"/>
              <a:gd name="connsiteX143" fmla="*/ 1354709 w 11680823"/>
              <a:gd name="connsiteY143" fmla="*/ 356830 h 6348825"/>
              <a:gd name="connsiteX144" fmla="*/ 1413382 w 11680823"/>
              <a:gd name="connsiteY144" fmla="*/ 415135 h 6348825"/>
              <a:gd name="connsiteX145" fmla="*/ 1354709 w 11680823"/>
              <a:gd name="connsiteY145" fmla="*/ 473440 h 6348825"/>
              <a:gd name="connsiteX146" fmla="*/ 1296035 w 11680823"/>
              <a:gd name="connsiteY146" fmla="*/ 415135 h 6348825"/>
              <a:gd name="connsiteX147" fmla="*/ 1354709 w 11680823"/>
              <a:gd name="connsiteY147" fmla="*/ 356830 h 6348825"/>
              <a:gd name="connsiteX148" fmla="*/ 1468883 w 11680823"/>
              <a:gd name="connsiteY148" fmla="*/ 331527 h 6348825"/>
              <a:gd name="connsiteX149" fmla="*/ 1468883 w 11680823"/>
              <a:gd name="connsiteY149" fmla="*/ 498807 h 6348825"/>
              <a:gd name="connsiteX150" fmla="*/ 1498473 w 11680823"/>
              <a:gd name="connsiteY150" fmla="*/ 498807 h 6348825"/>
              <a:gd name="connsiteX151" fmla="*/ 1498473 w 11680823"/>
              <a:gd name="connsiteY151" fmla="*/ 440502 h 6348825"/>
              <a:gd name="connsiteX152" fmla="*/ 1535494 w 11680823"/>
              <a:gd name="connsiteY152" fmla="*/ 440502 h 6348825"/>
              <a:gd name="connsiteX153" fmla="*/ 1576833 w 11680823"/>
              <a:gd name="connsiteY153" fmla="*/ 498807 h 6348825"/>
              <a:gd name="connsiteX154" fmla="*/ 1611694 w 11680823"/>
              <a:gd name="connsiteY154" fmla="*/ 498807 h 6348825"/>
              <a:gd name="connsiteX155" fmla="*/ 1567117 w 11680823"/>
              <a:gd name="connsiteY155" fmla="*/ 436716 h 6348825"/>
              <a:gd name="connsiteX156" fmla="*/ 1567117 w 11680823"/>
              <a:gd name="connsiteY156" fmla="*/ 436653 h 6348825"/>
              <a:gd name="connsiteX157" fmla="*/ 1605916 w 11680823"/>
              <a:gd name="connsiteY157" fmla="*/ 385983 h 6348825"/>
              <a:gd name="connsiteX158" fmla="*/ 1551114 w 11680823"/>
              <a:gd name="connsiteY158" fmla="*/ 331527 h 6348825"/>
              <a:gd name="connsiteX159" fmla="*/ 1025142 w 11680823"/>
              <a:gd name="connsiteY159" fmla="*/ 331526 h 6348825"/>
              <a:gd name="connsiteX160" fmla="*/ 1079752 w 11680823"/>
              <a:gd name="connsiteY160" fmla="*/ 498743 h 6348825"/>
              <a:gd name="connsiteX161" fmla="*/ 1105279 w 11680823"/>
              <a:gd name="connsiteY161" fmla="*/ 498743 h 6348825"/>
              <a:gd name="connsiteX162" fmla="*/ 1143442 w 11680823"/>
              <a:gd name="connsiteY162" fmla="*/ 383142 h 6348825"/>
              <a:gd name="connsiteX163" fmla="*/ 1181670 w 11680823"/>
              <a:gd name="connsiteY163" fmla="*/ 498743 h 6348825"/>
              <a:gd name="connsiteX164" fmla="*/ 1207133 w 11680823"/>
              <a:gd name="connsiteY164" fmla="*/ 498743 h 6348825"/>
              <a:gd name="connsiteX165" fmla="*/ 1261743 w 11680823"/>
              <a:gd name="connsiteY165" fmla="*/ 331526 h 6348825"/>
              <a:gd name="connsiteX166" fmla="*/ 1231326 w 11680823"/>
              <a:gd name="connsiteY166" fmla="*/ 331526 h 6348825"/>
              <a:gd name="connsiteX167" fmla="*/ 1194370 w 11680823"/>
              <a:gd name="connsiteY167" fmla="*/ 450281 h 6348825"/>
              <a:gd name="connsiteX168" fmla="*/ 1155952 w 11680823"/>
              <a:gd name="connsiteY168" fmla="*/ 331526 h 6348825"/>
              <a:gd name="connsiteX169" fmla="*/ 1130933 w 11680823"/>
              <a:gd name="connsiteY169" fmla="*/ 331526 h 6348825"/>
              <a:gd name="connsiteX170" fmla="*/ 1092515 w 11680823"/>
              <a:gd name="connsiteY170" fmla="*/ 450281 h 6348825"/>
              <a:gd name="connsiteX171" fmla="*/ 1055558 w 11680823"/>
              <a:gd name="connsiteY171" fmla="*/ 331526 h 6348825"/>
              <a:gd name="connsiteX172" fmla="*/ 616142 w 11680823"/>
              <a:gd name="connsiteY172" fmla="*/ 331465 h 6348825"/>
              <a:gd name="connsiteX173" fmla="*/ 924117 w 11680823"/>
              <a:gd name="connsiteY173" fmla="*/ 637502 h 6348825"/>
              <a:gd name="connsiteX174" fmla="*/ 616142 w 11680823"/>
              <a:gd name="connsiteY174" fmla="*/ 943604 h 6348825"/>
              <a:gd name="connsiteX175" fmla="*/ 616078 w 11680823"/>
              <a:gd name="connsiteY175" fmla="*/ 943604 h 6348825"/>
              <a:gd name="connsiteX176" fmla="*/ 308103 w 11680823"/>
              <a:gd name="connsiteY176" fmla="*/ 637502 h 6348825"/>
              <a:gd name="connsiteX177" fmla="*/ 616142 w 11680823"/>
              <a:gd name="connsiteY177" fmla="*/ 331465 h 6348825"/>
              <a:gd name="connsiteX178" fmla="*/ 1638236 w 11680823"/>
              <a:gd name="connsiteY178" fmla="*/ 331463 h 6348825"/>
              <a:gd name="connsiteX179" fmla="*/ 1638236 w 11680823"/>
              <a:gd name="connsiteY179" fmla="*/ 498743 h 6348825"/>
              <a:gd name="connsiteX180" fmla="*/ 1752790 w 11680823"/>
              <a:gd name="connsiteY180" fmla="*/ 498743 h 6348825"/>
              <a:gd name="connsiteX181" fmla="*/ 1752790 w 11680823"/>
              <a:gd name="connsiteY181" fmla="*/ 471988 h 6348825"/>
              <a:gd name="connsiteX182" fmla="*/ 1667827 w 11680823"/>
              <a:gd name="connsiteY182" fmla="*/ 471988 h 6348825"/>
              <a:gd name="connsiteX183" fmla="*/ 1667827 w 11680823"/>
              <a:gd name="connsiteY183" fmla="*/ 331463 h 6348825"/>
              <a:gd name="connsiteX184" fmla="*/ 1779396 w 11680823"/>
              <a:gd name="connsiteY184" fmla="*/ 331463 h 6348825"/>
              <a:gd name="connsiteX185" fmla="*/ 1779396 w 11680823"/>
              <a:gd name="connsiteY185" fmla="*/ 498743 h 6348825"/>
              <a:gd name="connsiteX186" fmla="*/ 1844866 w 11680823"/>
              <a:gd name="connsiteY186" fmla="*/ 498743 h 6348825"/>
              <a:gd name="connsiteX187" fmla="*/ 1929065 w 11680823"/>
              <a:gd name="connsiteY187" fmla="*/ 415134 h 6348825"/>
              <a:gd name="connsiteX188" fmla="*/ 1844866 w 11680823"/>
              <a:gd name="connsiteY188" fmla="*/ 331463 h 6348825"/>
              <a:gd name="connsiteX189" fmla="*/ 1354709 w 11680823"/>
              <a:gd name="connsiteY189" fmla="*/ 328624 h 6348825"/>
              <a:gd name="connsiteX190" fmla="*/ 1267650 w 11680823"/>
              <a:gd name="connsiteY190" fmla="*/ 415135 h 6348825"/>
              <a:gd name="connsiteX191" fmla="*/ 1354709 w 11680823"/>
              <a:gd name="connsiteY191" fmla="*/ 501646 h 6348825"/>
              <a:gd name="connsiteX192" fmla="*/ 1441767 w 11680823"/>
              <a:gd name="connsiteY192" fmla="*/ 415135 h 6348825"/>
              <a:gd name="connsiteX193" fmla="*/ 1354709 w 11680823"/>
              <a:gd name="connsiteY193" fmla="*/ 328624 h 6348825"/>
              <a:gd name="connsiteX194" fmla="*/ 616142 w 11680823"/>
              <a:gd name="connsiteY194" fmla="*/ 302691 h 6348825"/>
              <a:gd name="connsiteX195" fmla="*/ 279147 w 11680823"/>
              <a:gd name="connsiteY195" fmla="*/ 637565 h 6348825"/>
              <a:gd name="connsiteX196" fmla="*/ 616142 w 11680823"/>
              <a:gd name="connsiteY196" fmla="*/ 972378 h 6348825"/>
              <a:gd name="connsiteX197" fmla="*/ 953136 w 11680823"/>
              <a:gd name="connsiteY197" fmla="*/ 637565 h 6348825"/>
              <a:gd name="connsiteX198" fmla="*/ 616142 w 11680823"/>
              <a:gd name="connsiteY198" fmla="*/ 302691 h 6348825"/>
              <a:gd name="connsiteX199" fmla="*/ 0 w 11680823"/>
              <a:gd name="connsiteY199" fmla="*/ 0 h 6348825"/>
              <a:gd name="connsiteX200" fmla="*/ 4639007 w 11680823"/>
              <a:gd name="connsiteY200" fmla="*/ 0 h 6348825"/>
              <a:gd name="connsiteX201" fmla="*/ 5795454 w 11680823"/>
              <a:gd name="connsiteY201" fmla="*/ 0 h 6348825"/>
              <a:gd name="connsiteX202" fmla="*/ 9841020 w 11680823"/>
              <a:gd name="connsiteY202" fmla="*/ 0 h 6348825"/>
              <a:gd name="connsiteX203" fmla="*/ 9841021 w 11680823"/>
              <a:gd name="connsiteY203" fmla="*/ 0 h 6348825"/>
              <a:gd name="connsiteX204" fmla="*/ 11478210 w 11680823"/>
              <a:gd name="connsiteY204" fmla="*/ 0 h 6348825"/>
              <a:gd name="connsiteX205" fmla="*/ 11664901 w 11680823"/>
              <a:gd name="connsiteY205" fmla="*/ 123747 h 6348825"/>
              <a:gd name="connsiteX206" fmla="*/ 11677653 w 11680823"/>
              <a:gd name="connsiteY206" fmla="*/ 186913 h 6348825"/>
              <a:gd name="connsiteX207" fmla="*/ 11680822 w 11680823"/>
              <a:gd name="connsiteY207" fmla="*/ 186913 h 6348825"/>
              <a:gd name="connsiteX208" fmla="*/ 11680822 w 11680823"/>
              <a:gd name="connsiteY208" fmla="*/ 202608 h 6348825"/>
              <a:gd name="connsiteX209" fmla="*/ 11680823 w 11680823"/>
              <a:gd name="connsiteY209" fmla="*/ 202612 h 6348825"/>
              <a:gd name="connsiteX210" fmla="*/ 11680822 w 11680823"/>
              <a:gd name="connsiteY210" fmla="*/ 202612 h 6348825"/>
              <a:gd name="connsiteX211" fmla="*/ 11680822 w 11680823"/>
              <a:gd name="connsiteY211" fmla="*/ 6143973 h 6348825"/>
              <a:gd name="connsiteX212" fmla="*/ 11680371 w 11680823"/>
              <a:gd name="connsiteY212" fmla="*/ 6143973 h 6348825"/>
              <a:gd name="connsiteX213" fmla="*/ 11680823 w 11680823"/>
              <a:gd name="connsiteY213" fmla="*/ 6146212 h 6348825"/>
              <a:gd name="connsiteX214" fmla="*/ 11680822 w 11680823"/>
              <a:gd name="connsiteY214" fmla="*/ 6146212 h 6348825"/>
              <a:gd name="connsiteX215" fmla="*/ 11478209 w 11680823"/>
              <a:gd name="connsiteY215" fmla="*/ 6348825 h 6348825"/>
              <a:gd name="connsiteX216" fmla="*/ 7041815 w 11680823"/>
              <a:gd name="connsiteY216" fmla="*/ 6348824 h 6348825"/>
              <a:gd name="connsiteX217" fmla="*/ 7021717 w 11680823"/>
              <a:gd name="connsiteY217" fmla="*/ 6346798 h 6348825"/>
              <a:gd name="connsiteX218" fmla="*/ 5913243 w 11680823"/>
              <a:gd name="connsiteY218" fmla="*/ 6346798 h 6348825"/>
              <a:gd name="connsiteX219" fmla="*/ 4659117 w 11680823"/>
              <a:gd name="connsiteY219" fmla="*/ 6346798 h 6348825"/>
              <a:gd name="connsiteX220" fmla="*/ 258267 w 11680823"/>
              <a:gd name="connsiteY220" fmla="*/ 6346797 h 6348825"/>
              <a:gd name="connsiteX221" fmla="*/ 5248 w 11680823"/>
              <a:gd name="connsiteY221" fmla="*/ 6185070 h 6348825"/>
              <a:gd name="connsiteX222" fmla="*/ 0 w 11680823"/>
              <a:gd name="connsiteY222" fmla="*/ 6144250 h 6348825"/>
              <a:gd name="connsiteX223" fmla="*/ 288 w 11680823"/>
              <a:gd name="connsiteY223" fmla="*/ 6142010 h 6348825"/>
              <a:gd name="connsiteX224" fmla="*/ 0 w 11680823"/>
              <a:gd name="connsiteY224" fmla="*/ 6142010 h 6348825"/>
              <a:gd name="connsiteX225" fmla="*/ 0 w 11680823"/>
              <a:gd name="connsiteY225" fmla="*/ 6135330 h 6348825"/>
              <a:gd name="connsiteX226" fmla="*/ 0 w 11680823"/>
              <a:gd name="connsiteY226" fmla="*/ 209961 h 634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11680823" h="6348825">
                <a:moveTo>
                  <a:pt x="1296098" y="801626"/>
                </a:moveTo>
                <a:cubicBezTo>
                  <a:pt x="1328483" y="801626"/>
                  <a:pt x="1354772" y="827750"/>
                  <a:pt x="1354772" y="859931"/>
                </a:cubicBezTo>
                <a:cubicBezTo>
                  <a:pt x="1354772" y="892112"/>
                  <a:pt x="1328483" y="918236"/>
                  <a:pt x="1296098" y="918236"/>
                </a:cubicBezTo>
                <a:cubicBezTo>
                  <a:pt x="1263714" y="918236"/>
                  <a:pt x="1237425" y="892112"/>
                  <a:pt x="1237425" y="859931"/>
                </a:cubicBezTo>
                <a:cubicBezTo>
                  <a:pt x="1237425" y="827750"/>
                  <a:pt x="1263714" y="801626"/>
                  <a:pt x="1296098" y="801626"/>
                </a:cubicBezTo>
                <a:close/>
                <a:moveTo>
                  <a:pt x="1585212" y="776323"/>
                </a:moveTo>
                <a:lnTo>
                  <a:pt x="1585212" y="943540"/>
                </a:lnTo>
                <a:lnTo>
                  <a:pt x="1614740" y="943540"/>
                </a:lnTo>
                <a:lnTo>
                  <a:pt x="1614740" y="825226"/>
                </a:lnTo>
                <a:lnTo>
                  <a:pt x="1703957" y="943540"/>
                </a:lnTo>
                <a:lnTo>
                  <a:pt x="1729103" y="943540"/>
                </a:lnTo>
                <a:lnTo>
                  <a:pt x="1729103" y="776323"/>
                </a:lnTo>
                <a:lnTo>
                  <a:pt x="1699639" y="776323"/>
                </a:lnTo>
                <a:lnTo>
                  <a:pt x="1699639" y="891292"/>
                </a:lnTo>
                <a:lnTo>
                  <a:pt x="1613025" y="776323"/>
                </a:lnTo>
                <a:close/>
                <a:moveTo>
                  <a:pt x="1409697" y="776322"/>
                </a:moveTo>
                <a:lnTo>
                  <a:pt x="1409697" y="874885"/>
                </a:lnTo>
                <a:cubicBezTo>
                  <a:pt x="1409697" y="914386"/>
                  <a:pt x="1441956" y="946441"/>
                  <a:pt x="1481707" y="946441"/>
                </a:cubicBezTo>
                <a:cubicBezTo>
                  <a:pt x="1521458" y="946441"/>
                  <a:pt x="1553716" y="914386"/>
                  <a:pt x="1553716" y="874885"/>
                </a:cubicBezTo>
                <a:lnTo>
                  <a:pt x="1553716" y="776322"/>
                </a:lnTo>
                <a:lnTo>
                  <a:pt x="1524252" y="776322"/>
                </a:lnTo>
                <a:lnTo>
                  <a:pt x="1524252" y="876021"/>
                </a:lnTo>
                <a:cubicBezTo>
                  <a:pt x="1524252" y="899368"/>
                  <a:pt x="1505202" y="918235"/>
                  <a:pt x="1481707" y="918235"/>
                </a:cubicBezTo>
                <a:cubicBezTo>
                  <a:pt x="1458212" y="918235"/>
                  <a:pt x="1439226" y="899305"/>
                  <a:pt x="1439226" y="876021"/>
                </a:cubicBezTo>
                <a:lnTo>
                  <a:pt x="1439226" y="776322"/>
                </a:lnTo>
                <a:close/>
                <a:moveTo>
                  <a:pt x="1993390" y="776260"/>
                </a:moveTo>
                <a:lnTo>
                  <a:pt x="1993390" y="943540"/>
                </a:lnTo>
                <a:lnTo>
                  <a:pt x="2107944" y="943540"/>
                </a:lnTo>
                <a:lnTo>
                  <a:pt x="2107944" y="916785"/>
                </a:lnTo>
                <a:lnTo>
                  <a:pt x="2022981" y="916785"/>
                </a:lnTo>
                <a:lnTo>
                  <a:pt x="2022981" y="776260"/>
                </a:lnTo>
                <a:close/>
                <a:moveTo>
                  <a:pt x="1932431" y="776260"/>
                </a:moveTo>
                <a:lnTo>
                  <a:pt x="1932431" y="943540"/>
                </a:lnTo>
                <a:lnTo>
                  <a:pt x="1962022" y="943540"/>
                </a:lnTo>
                <a:lnTo>
                  <a:pt x="1962022" y="776260"/>
                </a:lnTo>
                <a:close/>
                <a:moveTo>
                  <a:pt x="1296098" y="773420"/>
                </a:moveTo>
                <a:cubicBezTo>
                  <a:pt x="1248029" y="773420"/>
                  <a:pt x="1209040" y="812164"/>
                  <a:pt x="1209040" y="859931"/>
                </a:cubicBezTo>
                <a:cubicBezTo>
                  <a:pt x="1209040" y="907698"/>
                  <a:pt x="1248029" y="946442"/>
                  <a:pt x="1296098" y="946442"/>
                </a:cubicBezTo>
                <a:cubicBezTo>
                  <a:pt x="1344168" y="946442"/>
                  <a:pt x="1383157" y="907698"/>
                  <a:pt x="1383157" y="859931"/>
                </a:cubicBezTo>
                <a:cubicBezTo>
                  <a:pt x="1383157" y="812164"/>
                  <a:pt x="1344168" y="773420"/>
                  <a:pt x="1296098" y="773420"/>
                </a:cubicBezTo>
                <a:close/>
                <a:moveTo>
                  <a:pt x="1133284" y="773420"/>
                </a:moveTo>
                <a:cubicBezTo>
                  <a:pt x="1085215" y="773420"/>
                  <a:pt x="1046226" y="812164"/>
                  <a:pt x="1046226" y="859931"/>
                </a:cubicBezTo>
                <a:cubicBezTo>
                  <a:pt x="1046226" y="907698"/>
                  <a:pt x="1085215" y="946442"/>
                  <a:pt x="1133284" y="946442"/>
                </a:cubicBezTo>
                <a:cubicBezTo>
                  <a:pt x="1157351" y="946442"/>
                  <a:pt x="1179131" y="936725"/>
                  <a:pt x="1194879" y="921076"/>
                </a:cubicBezTo>
                <a:lnTo>
                  <a:pt x="1174813" y="901136"/>
                </a:lnTo>
                <a:cubicBezTo>
                  <a:pt x="1164208" y="911674"/>
                  <a:pt x="1149476" y="918236"/>
                  <a:pt x="1133284" y="918236"/>
                </a:cubicBezTo>
                <a:cubicBezTo>
                  <a:pt x="1100900" y="918236"/>
                  <a:pt x="1074610" y="892112"/>
                  <a:pt x="1074610" y="859931"/>
                </a:cubicBezTo>
                <a:cubicBezTo>
                  <a:pt x="1074610" y="827750"/>
                  <a:pt x="1100900" y="801626"/>
                  <a:pt x="1133284" y="801626"/>
                </a:cubicBezTo>
                <a:cubicBezTo>
                  <a:pt x="1149476" y="801626"/>
                  <a:pt x="1164145" y="808125"/>
                  <a:pt x="1174750" y="818663"/>
                </a:cubicBezTo>
                <a:lnTo>
                  <a:pt x="1194815" y="798723"/>
                </a:lnTo>
                <a:cubicBezTo>
                  <a:pt x="1179068" y="783074"/>
                  <a:pt x="1157351" y="773420"/>
                  <a:pt x="1133284" y="773420"/>
                </a:cubicBezTo>
                <a:close/>
                <a:moveTo>
                  <a:pt x="1843403" y="773419"/>
                </a:moveTo>
                <a:cubicBezTo>
                  <a:pt x="1795334" y="773419"/>
                  <a:pt x="1756345" y="812164"/>
                  <a:pt x="1756345" y="859931"/>
                </a:cubicBezTo>
                <a:cubicBezTo>
                  <a:pt x="1756345" y="907698"/>
                  <a:pt x="1795334" y="946442"/>
                  <a:pt x="1843403" y="946442"/>
                </a:cubicBezTo>
                <a:cubicBezTo>
                  <a:pt x="1867470" y="946442"/>
                  <a:pt x="1889250" y="936725"/>
                  <a:pt x="1904999" y="921076"/>
                </a:cubicBezTo>
                <a:lnTo>
                  <a:pt x="1884933" y="901136"/>
                </a:lnTo>
                <a:cubicBezTo>
                  <a:pt x="1874264" y="911674"/>
                  <a:pt x="1859596" y="918236"/>
                  <a:pt x="1843403" y="918236"/>
                </a:cubicBezTo>
                <a:cubicBezTo>
                  <a:pt x="1811019" y="918236"/>
                  <a:pt x="1784730" y="892112"/>
                  <a:pt x="1784730" y="859931"/>
                </a:cubicBezTo>
                <a:cubicBezTo>
                  <a:pt x="1784730" y="827750"/>
                  <a:pt x="1811019" y="801626"/>
                  <a:pt x="1843403" y="801626"/>
                </a:cubicBezTo>
                <a:cubicBezTo>
                  <a:pt x="1859596" y="801626"/>
                  <a:pt x="1874264" y="808124"/>
                  <a:pt x="1884869" y="818663"/>
                </a:cubicBezTo>
                <a:lnTo>
                  <a:pt x="1904935" y="798723"/>
                </a:lnTo>
                <a:cubicBezTo>
                  <a:pt x="1889187" y="783073"/>
                  <a:pt x="1867406" y="773419"/>
                  <a:pt x="1843403" y="773419"/>
                </a:cubicBezTo>
                <a:close/>
                <a:moveTo>
                  <a:pt x="1614740" y="580710"/>
                </a:moveTo>
                <a:lnTo>
                  <a:pt x="1650617" y="580710"/>
                </a:lnTo>
                <a:cubicBezTo>
                  <a:pt x="1682177" y="580710"/>
                  <a:pt x="1706498" y="606202"/>
                  <a:pt x="1706498" y="637563"/>
                </a:cubicBezTo>
                <a:cubicBezTo>
                  <a:pt x="1706498" y="668925"/>
                  <a:pt x="1682241" y="694417"/>
                  <a:pt x="1650617" y="694417"/>
                </a:cubicBezTo>
                <a:lnTo>
                  <a:pt x="1614740" y="694417"/>
                </a:lnTo>
                <a:cubicBezTo>
                  <a:pt x="1614740" y="694417"/>
                  <a:pt x="1614740" y="580710"/>
                  <a:pt x="1614740" y="580710"/>
                </a:cubicBezTo>
                <a:close/>
                <a:moveTo>
                  <a:pt x="1325435" y="579260"/>
                </a:moveTo>
                <a:cubicBezTo>
                  <a:pt x="1357819" y="579260"/>
                  <a:pt x="1384108" y="605384"/>
                  <a:pt x="1384108" y="637565"/>
                </a:cubicBezTo>
                <a:cubicBezTo>
                  <a:pt x="1384108" y="669746"/>
                  <a:pt x="1357819" y="695870"/>
                  <a:pt x="1325435" y="695870"/>
                </a:cubicBezTo>
                <a:cubicBezTo>
                  <a:pt x="1293050" y="695870"/>
                  <a:pt x="1266761" y="669746"/>
                  <a:pt x="1266761" y="637565"/>
                </a:cubicBezTo>
                <a:cubicBezTo>
                  <a:pt x="1266761" y="605384"/>
                  <a:pt x="1293050" y="579260"/>
                  <a:pt x="1325435" y="579260"/>
                </a:cubicBezTo>
                <a:close/>
                <a:moveTo>
                  <a:pt x="1439290" y="553893"/>
                </a:moveTo>
                <a:lnTo>
                  <a:pt x="1439290" y="721173"/>
                </a:lnTo>
                <a:lnTo>
                  <a:pt x="1553780" y="721173"/>
                </a:lnTo>
                <a:lnTo>
                  <a:pt x="1553780" y="694418"/>
                </a:lnTo>
                <a:lnTo>
                  <a:pt x="1468818" y="694418"/>
                </a:lnTo>
                <a:lnTo>
                  <a:pt x="1468818" y="553893"/>
                </a:lnTo>
                <a:close/>
                <a:moveTo>
                  <a:pt x="1585149" y="553892"/>
                </a:moveTo>
                <a:lnTo>
                  <a:pt x="1585149" y="721172"/>
                </a:lnTo>
                <a:lnTo>
                  <a:pt x="1650617" y="721172"/>
                </a:lnTo>
                <a:cubicBezTo>
                  <a:pt x="1697100" y="721172"/>
                  <a:pt x="1734819" y="683753"/>
                  <a:pt x="1734819" y="637563"/>
                </a:cubicBezTo>
                <a:cubicBezTo>
                  <a:pt x="1734819" y="591374"/>
                  <a:pt x="1697100" y="553892"/>
                  <a:pt x="1650617" y="553892"/>
                </a:cubicBezTo>
                <a:close/>
                <a:moveTo>
                  <a:pt x="1134616" y="551747"/>
                </a:moveTo>
                <a:cubicBezTo>
                  <a:pt x="1086546" y="551747"/>
                  <a:pt x="1046224" y="589797"/>
                  <a:pt x="1046224" y="637564"/>
                </a:cubicBezTo>
                <a:cubicBezTo>
                  <a:pt x="1046224" y="685331"/>
                  <a:pt x="1085023" y="724706"/>
                  <a:pt x="1135949" y="724706"/>
                </a:cubicBezTo>
                <a:cubicBezTo>
                  <a:pt x="1165667" y="724706"/>
                  <a:pt x="1192718" y="712780"/>
                  <a:pt x="1209673" y="693976"/>
                </a:cubicBezTo>
                <a:lnTo>
                  <a:pt x="1209673" y="628477"/>
                </a:lnTo>
                <a:lnTo>
                  <a:pt x="1209737" y="628477"/>
                </a:lnTo>
                <a:lnTo>
                  <a:pt x="1209673" y="628414"/>
                </a:lnTo>
                <a:lnTo>
                  <a:pt x="1209673" y="628477"/>
                </a:lnTo>
                <a:lnTo>
                  <a:pt x="1138807" y="628477"/>
                </a:lnTo>
                <a:lnTo>
                  <a:pt x="1138807" y="654033"/>
                </a:lnTo>
                <a:lnTo>
                  <a:pt x="1181860" y="654033"/>
                </a:lnTo>
                <a:lnTo>
                  <a:pt x="1181860" y="681797"/>
                </a:lnTo>
                <a:cubicBezTo>
                  <a:pt x="1172335" y="690568"/>
                  <a:pt x="1156714" y="696626"/>
                  <a:pt x="1136013" y="696626"/>
                </a:cubicBezTo>
                <a:cubicBezTo>
                  <a:pt x="1101723" y="696626"/>
                  <a:pt x="1074608" y="669871"/>
                  <a:pt x="1074608" y="637627"/>
                </a:cubicBezTo>
                <a:cubicBezTo>
                  <a:pt x="1074608" y="605383"/>
                  <a:pt x="1102231" y="579953"/>
                  <a:pt x="1134616" y="579953"/>
                </a:cubicBezTo>
                <a:cubicBezTo>
                  <a:pt x="1150809" y="579953"/>
                  <a:pt x="1168842" y="586452"/>
                  <a:pt x="1179447" y="596990"/>
                </a:cubicBezTo>
                <a:lnTo>
                  <a:pt x="1199513" y="577050"/>
                </a:lnTo>
                <a:cubicBezTo>
                  <a:pt x="1183765" y="561401"/>
                  <a:pt x="1158619" y="551747"/>
                  <a:pt x="1134616" y="551747"/>
                </a:cubicBezTo>
                <a:close/>
                <a:moveTo>
                  <a:pt x="1325435" y="551054"/>
                </a:moveTo>
                <a:cubicBezTo>
                  <a:pt x="1277365" y="551054"/>
                  <a:pt x="1238376" y="589798"/>
                  <a:pt x="1238376" y="637565"/>
                </a:cubicBezTo>
                <a:cubicBezTo>
                  <a:pt x="1238376" y="685332"/>
                  <a:pt x="1277365" y="724076"/>
                  <a:pt x="1325435" y="724076"/>
                </a:cubicBezTo>
                <a:cubicBezTo>
                  <a:pt x="1373504" y="724076"/>
                  <a:pt x="1412493" y="685332"/>
                  <a:pt x="1412493" y="637565"/>
                </a:cubicBezTo>
                <a:cubicBezTo>
                  <a:pt x="1412493" y="589798"/>
                  <a:pt x="1373504" y="551054"/>
                  <a:pt x="1325435" y="551054"/>
                </a:cubicBezTo>
                <a:close/>
                <a:moveTo>
                  <a:pt x="616078" y="478867"/>
                </a:moveTo>
                <a:cubicBezTo>
                  <a:pt x="704279" y="478867"/>
                  <a:pt x="775844" y="549918"/>
                  <a:pt x="775844" y="637628"/>
                </a:cubicBezTo>
                <a:cubicBezTo>
                  <a:pt x="775844" y="725338"/>
                  <a:pt x="704153" y="796264"/>
                  <a:pt x="616078" y="796264"/>
                </a:cubicBezTo>
                <a:cubicBezTo>
                  <a:pt x="527876" y="796264"/>
                  <a:pt x="456439" y="725212"/>
                  <a:pt x="456439" y="637628"/>
                </a:cubicBezTo>
                <a:cubicBezTo>
                  <a:pt x="456439" y="550045"/>
                  <a:pt x="527876" y="478867"/>
                  <a:pt x="616078" y="478867"/>
                </a:cubicBezTo>
                <a:close/>
                <a:moveTo>
                  <a:pt x="616205" y="450030"/>
                </a:moveTo>
                <a:cubicBezTo>
                  <a:pt x="511938" y="450030"/>
                  <a:pt x="427420" y="534080"/>
                  <a:pt x="427420" y="637628"/>
                </a:cubicBezTo>
                <a:cubicBezTo>
                  <a:pt x="427420" y="741176"/>
                  <a:pt x="511875" y="825038"/>
                  <a:pt x="616205" y="825038"/>
                </a:cubicBezTo>
                <a:cubicBezTo>
                  <a:pt x="720536" y="825038"/>
                  <a:pt x="804864" y="741113"/>
                  <a:pt x="804864" y="637628"/>
                </a:cubicBezTo>
                <a:cubicBezTo>
                  <a:pt x="804864" y="534143"/>
                  <a:pt x="720409" y="450030"/>
                  <a:pt x="616205" y="450030"/>
                </a:cubicBezTo>
                <a:close/>
                <a:moveTo>
                  <a:pt x="616142" y="405166"/>
                </a:moveTo>
                <a:cubicBezTo>
                  <a:pt x="745237" y="405166"/>
                  <a:pt x="850012" y="509155"/>
                  <a:pt x="850012" y="637565"/>
                </a:cubicBezTo>
                <a:cubicBezTo>
                  <a:pt x="850012" y="765975"/>
                  <a:pt x="745301" y="869966"/>
                  <a:pt x="616142" y="869966"/>
                </a:cubicBezTo>
                <a:lnTo>
                  <a:pt x="616205" y="869903"/>
                </a:lnTo>
                <a:cubicBezTo>
                  <a:pt x="487110" y="869903"/>
                  <a:pt x="382335" y="765849"/>
                  <a:pt x="382335" y="637502"/>
                </a:cubicBezTo>
                <a:cubicBezTo>
                  <a:pt x="382335" y="509155"/>
                  <a:pt x="487046" y="405166"/>
                  <a:pt x="616142" y="405166"/>
                </a:cubicBezTo>
                <a:close/>
                <a:moveTo>
                  <a:pt x="616078" y="376392"/>
                </a:moveTo>
                <a:lnTo>
                  <a:pt x="616110" y="376396"/>
                </a:lnTo>
                <a:lnTo>
                  <a:pt x="563171" y="381701"/>
                </a:lnTo>
                <a:cubicBezTo>
                  <a:pt x="443403" y="406064"/>
                  <a:pt x="353315" y="511404"/>
                  <a:pt x="353315" y="637565"/>
                </a:cubicBezTo>
                <a:cubicBezTo>
                  <a:pt x="353315" y="781750"/>
                  <a:pt x="470917" y="898740"/>
                  <a:pt x="616142" y="898740"/>
                </a:cubicBezTo>
                <a:cubicBezTo>
                  <a:pt x="761366" y="898740"/>
                  <a:pt x="879032" y="781750"/>
                  <a:pt x="879032" y="637565"/>
                </a:cubicBezTo>
                <a:cubicBezTo>
                  <a:pt x="879032" y="511404"/>
                  <a:pt x="788846" y="406064"/>
                  <a:pt x="669054" y="381701"/>
                </a:cubicBezTo>
                <a:lnTo>
                  <a:pt x="616110" y="376396"/>
                </a:lnTo>
                <a:lnTo>
                  <a:pt x="616142" y="376392"/>
                </a:lnTo>
                <a:close/>
                <a:moveTo>
                  <a:pt x="1808987" y="358281"/>
                </a:moveTo>
                <a:lnTo>
                  <a:pt x="1844866" y="358281"/>
                </a:lnTo>
                <a:cubicBezTo>
                  <a:pt x="1876488" y="358281"/>
                  <a:pt x="1900746" y="383773"/>
                  <a:pt x="1900746" y="415134"/>
                </a:cubicBezTo>
                <a:cubicBezTo>
                  <a:pt x="1900746" y="446496"/>
                  <a:pt x="1876488" y="471988"/>
                  <a:pt x="1844866" y="471988"/>
                </a:cubicBezTo>
                <a:lnTo>
                  <a:pt x="1808987" y="471988"/>
                </a:lnTo>
                <a:cubicBezTo>
                  <a:pt x="1808987" y="471988"/>
                  <a:pt x="1808987" y="358281"/>
                  <a:pt x="1808987" y="358281"/>
                </a:cubicBezTo>
                <a:close/>
                <a:moveTo>
                  <a:pt x="1498410" y="358219"/>
                </a:moveTo>
                <a:lnTo>
                  <a:pt x="1551051" y="358219"/>
                </a:lnTo>
                <a:cubicBezTo>
                  <a:pt x="1565720" y="358219"/>
                  <a:pt x="1577595" y="370649"/>
                  <a:pt x="1577595" y="385920"/>
                </a:cubicBezTo>
                <a:cubicBezTo>
                  <a:pt x="1577595" y="401190"/>
                  <a:pt x="1565720" y="413684"/>
                  <a:pt x="1551051" y="413684"/>
                </a:cubicBezTo>
                <a:lnTo>
                  <a:pt x="1498410" y="413684"/>
                </a:lnTo>
                <a:close/>
                <a:moveTo>
                  <a:pt x="1354709" y="356830"/>
                </a:moveTo>
                <a:cubicBezTo>
                  <a:pt x="1387093" y="356830"/>
                  <a:pt x="1413382" y="382954"/>
                  <a:pt x="1413382" y="415135"/>
                </a:cubicBezTo>
                <a:cubicBezTo>
                  <a:pt x="1413382" y="447316"/>
                  <a:pt x="1387093" y="473440"/>
                  <a:pt x="1354709" y="473440"/>
                </a:cubicBezTo>
                <a:cubicBezTo>
                  <a:pt x="1322324" y="473440"/>
                  <a:pt x="1296035" y="447316"/>
                  <a:pt x="1296035" y="415135"/>
                </a:cubicBezTo>
                <a:cubicBezTo>
                  <a:pt x="1296035" y="382954"/>
                  <a:pt x="1322324" y="356830"/>
                  <a:pt x="1354709" y="356830"/>
                </a:cubicBezTo>
                <a:close/>
                <a:moveTo>
                  <a:pt x="1468883" y="331527"/>
                </a:moveTo>
                <a:lnTo>
                  <a:pt x="1468883" y="498807"/>
                </a:lnTo>
                <a:lnTo>
                  <a:pt x="1498473" y="498807"/>
                </a:lnTo>
                <a:lnTo>
                  <a:pt x="1498473" y="440502"/>
                </a:lnTo>
                <a:lnTo>
                  <a:pt x="1535494" y="440502"/>
                </a:lnTo>
                <a:lnTo>
                  <a:pt x="1576833" y="498807"/>
                </a:lnTo>
                <a:lnTo>
                  <a:pt x="1611694" y="498807"/>
                </a:lnTo>
                <a:lnTo>
                  <a:pt x="1567117" y="436716"/>
                </a:lnTo>
                <a:lnTo>
                  <a:pt x="1567117" y="436653"/>
                </a:lnTo>
                <a:cubicBezTo>
                  <a:pt x="1589660" y="430343"/>
                  <a:pt x="1605916" y="410214"/>
                  <a:pt x="1605916" y="385983"/>
                </a:cubicBezTo>
                <a:cubicBezTo>
                  <a:pt x="1605916" y="355884"/>
                  <a:pt x="1581341" y="331527"/>
                  <a:pt x="1551114" y="331527"/>
                </a:cubicBezTo>
                <a:close/>
                <a:moveTo>
                  <a:pt x="1025142" y="331526"/>
                </a:moveTo>
                <a:lnTo>
                  <a:pt x="1079752" y="498743"/>
                </a:lnTo>
                <a:lnTo>
                  <a:pt x="1105279" y="498743"/>
                </a:lnTo>
                <a:lnTo>
                  <a:pt x="1143442" y="383142"/>
                </a:lnTo>
                <a:lnTo>
                  <a:pt x="1181670" y="498743"/>
                </a:lnTo>
                <a:lnTo>
                  <a:pt x="1207133" y="498743"/>
                </a:lnTo>
                <a:lnTo>
                  <a:pt x="1261743" y="331526"/>
                </a:lnTo>
                <a:lnTo>
                  <a:pt x="1231326" y="331526"/>
                </a:lnTo>
                <a:lnTo>
                  <a:pt x="1194370" y="450281"/>
                </a:lnTo>
                <a:lnTo>
                  <a:pt x="1155952" y="331526"/>
                </a:lnTo>
                <a:lnTo>
                  <a:pt x="1130933" y="331526"/>
                </a:lnTo>
                <a:lnTo>
                  <a:pt x="1092515" y="450281"/>
                </a:lnTo>
                <a:lnTo>
                  <a:pt x="1055558" y="331526"/>
                </a:lnTo>
                <a:close/>
                <a:moveTo>
                  <a:pt x="616142" y="331465"/>
                </a:moveTo>
                <a:cubicBezTo>
                  <a:pt x="786322" y="331465"/>
                  <a:pt x="924117" y="468456"/>
                  <a:pt x="924117" y="637502"/>
                </a:cubicBezTo>
                <a:cubicBezTo>
                  <a:pt x="924117" y="806550"/>
                  <a:pt x="786195" y="943604"/>
                  <a:pt x="616142" y="943604"/>
                </a:cubicBezTo>
                <a:lnTo>
                  <a:pt x="616078" y="943604"/>
                </a:lnTo>
                <a:cubicBezTo>
                  <a:pt x="445962" y="943604"/>
                  <a:pt x="308103" y="806550"/>
                  <a:pt x="308103" y="637502"/>
                </a:cubicBezTo>
                <a:cubicBezTo>
                  <a:pt x="308103" y="468456"/>
                  <a:pt x="445962" y="331465"/>
                  <a:pt x="616142" y="331465"/>
                </a:cubicBezTo>
                <a:close/>
                <a:moveTo>
                  <a:pt x="1638236" y="331463"/>
                </a:moveTo>
                <a:lnTo>
                  <a:pt x="1638236" y="498743"/>
                </a:lnTo>
                <a:lnTo>
                  <a:pt x="1752790" y="498743"/>
                </a:lnTo>
                <a:lnTo>
                  <a:pt x="1752790" y="471988"/>
                </a:lnTo>
                <a:lnTo>
                  <a:pt x="1667827" y="471988"/>
                </a:lnTo>
                <a:lnTo>
                  <a:pt x="1667827" y="331463"/>
                </a:lnTo>
                <a:close/>
                <a:moveTo>
                  <a:pt x="1779396" y="331463"/>
                </a:moveTo>
                <a:lnTo>
                  <a:pt x="1779396" y="498743"/>
                </a:lnTo>
                <a:lnTo>
                  <a:pt x="1844866" y="498743"/>
                </a:lnTo>
                <a:cubicBezTo>
                  <a:pt x="1891348" y="498743"/>
                  <a:pt x="1929065" y="461324"/>
                  <a:pt x="1929065" y="415134"/>
                </a:cubicBezTo>
                <a:cubicBezTo>
                  <a:pt x="1929065" y="368945"/>
                  <a:pt x="1891411" y="331463"/>
                  <a:pt x="1844866" y="331463"/>
                </a:cubicBezTo>
                <a:close/>
                <a:moveTo>
                  <a:pt x="1354709" y="328624"/>
                </a:moveTo>
                <a:cubicBezTo>
                  <a:pt x="1306639" y="328624"/>
                  <a:pt x="1267650" y="367368"/>
                  <a:pt x="1267650" y="415135"/>
                </a:cubicBezTo>
                <a:cubicBezTo>
                  <a:pt x="1267650" y="462902"/>
                  <a:pt x="1306639" y="501646"/>
                  <a:pt x="1354709" y="501646"/>
                </a:cubicBezTo>
                <a:cubicBezTo>
                  <a:pt x="1402778" y="501646"/>
                  <a:pt x="1441767" y="462902"/>
                  <a:pt x="1441767" y="415135"/>
                </a:cubicBezTo>
                <a:cubicBezTo>
                  <a:pt x="1441767" y="367368"/>
                  <a:pt x="1402778" y="328624"/>
                  <a:pt x="1354709" y="328624"/>
                </a:cubicBezTo>
                <a:close/>
                <a:moveTo>
                  <a:pt x="616142" y="302691"/>
                </a:moveTo>
                <a:cubicBezTo>
                  <a:pt x="430023" y="302691"/>
                  <a:pt x="279147" y="452555"/>
                  <a:pt x="279147" y="637565"/>
                </a:cubicBezTo>
                <a:cubicBezTo>
                  <a:pt x="279147" y="822577"/>
                  <a:pt x="430023" y="972378"/>
                  <a:pt x="616142" y="972378"/>
                </a:cubicBezTo>
                <a:cubicBezTo>
                  <a:pt x="802260" y="972378"/>
                  <a:pt x="953136" y="822451"/>
                  <a:pt x="953136" y="637565"/>
                </a:cubicBezTo>
                <a:cubicBezTo>
                  <a:pt x="953136" y="452681"/>
                  <a:pt x="802260" y="302691"/>
                  <a:pt x="616142" y="302691"/>
                </a:cubicBezTo>
                <a:close/>
                <a:moveTo>
                  <a:pt x="0" y="0"/>
                </a:moveTo>
                <a:lnTo>
                  <a:pt x="4639007" y="0"/>
                </a:lnTo>
                <a:lnTo>
                  <a:pt x="5795454" y="0"/>
                </a:lnTo>
                <a:lnTo>
                  <a:pt x="9841020" y="0"/>
                </a:lnTo>
                <a:lnTo>
                  <a:pt x="9841021" y="0"/>
                </a:lnTo>
                <a:lnTo>
                  <a:pt x="11478210" y="0"/>
                </a:lnTo>
                <a:cubicBezTo>
                  <a:pt x="11562135" y="0"/>
                  <a:pt x="11634142" y="51026"/>
                  <a:pt x="11664901" y="123747"/>
                </a:cubicBezTo>
                <a:lnTo>
                  <a:pt x="11677653" y="186913"/>
                </a:lnTo>
                <a:lnTo>
                  <a:pt x="11680822" y="186913"/>
                </a:lnTo>
                <a:lnTo>
                  <a:pt x="11680822" y="202608"/>
                </a:lnTo>
                <a:lnTo>
                  <a:pt x="11680823" y="202612"/>
                </a:lnTo>
                <a:lnTo>
                  <a:pt x="11680822" y="202612"/>
                </a:lnTo>
                <a:lnTo>
                  <a:pt x="11680822" y="6143973"/>
                </a:lnTo>
                <a:lnTo>
                  <a:pt x="11680371" y="6143973"/>
                </a:lnTo>
                <a:lnTo>
                  <a:pt x="11680823" y="6146212"/>
                </a:lnTo>
                <a:lnTo>
                  <a:pt x="11680822" y="6146212"/>
                </a:lnTo>
                <a:cubicBezTo>
                  <a:pt x="11680822" y="6258112"/>
                  <a:pt x="11590109" y="6348825"/>
                  <a:pt x="11478209" y="6348825"/>
                </a:cubicBezTo>
                <a:lnTo>
                  <a:pt x="7041815" y="6348824"/>
                </a:lnTo>
                <a:lnTo>
                  <a:pt x="7021717" y="6346798"/>
                </a:lnTo>
                <a:lnTo>
                  <a:pt x="5913243" y="6346798"/>
                </a:lnTo>
                <a:lnTo>
                  <a:pt x="4659117" y="6346798"/>
                </a:lnTo>
                <a:lnTo>
                  <a:pt x="258267" y="6346797"/>
                </a:lnTo>
                <a:cubicBezTo>
                  <a:pt x="133460" y="6346797"/>
                  <a:pt x="29329" y="6277367"/>
                  <a:pt x="5248" y="6185070"/>
                </a:cubicBezTo>
                <a:lnTo>
                  <a:pt x="0" y="6144250"/>
                </a:lnTo>
                <a:lnTo>
                  <a:pt x="288" y="6142010"/>
                </a:lnTo>
                <a:lnTo>
                  <a:pt x="0" y="6142010"/>
                </a:lnTo>
                <a:lnTo>
                  <a:pt x="0" y="6135330"/>
                </a:lnTo>
                <a:lnTo>
                  <a:pt x="0" y="209961"/>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4" name="Text Placeholder 7">
            <a:extLst>
              <a:ext uri="{FF2B5EF4-FFF2-40B4-BE49-F238E27FC236}">
                <a16:creationId xmlns:a16="http://schemas.microsoft.com/office/drawing/2014/main" id="{A7961A13-2B4B-470D-1364-0EBA91586E46}"/>
              </a:ext>
            </a:extLst>
          </p:cNvPr>
          <p:cNvSpPr>
            <a:spLocks noGrp="1"/>
          </p:cNvSpPr>
          <p:nvPr>
            <p:ph type="body" sz="quarter" idx="14" hasCustomPrompt="1"/>
          </p:nvPr>
        </p:nvSpPr>
        <p:spPr>
          <a:xfrm>
            <a:off x="10459263" y="575326"/>
            <a:ext cx="1199591" cy="368300"/>
          </a:xfrm>
        </p:spPr>
        <p:txBody>
          <a:bodyPr>
            <a:normAutofit/>
          </a:bodyPr>
          <a:lstStyle>
            <a:lvl1pPr algn="r">
              <a:lnSpc>
                <a:spcPct val="100000"/>
              </a:lnSpc>
              <a:spcAft>
                <a:spcPts val="0"/>
              </a:spcAft>
              <a:defRPr sz="1500" b="0">
                <a:solidFill>
                  <a:schemeClr val="bg1"/>
                </a:solidFill>
                <a:latin typeface="+mj-lt"/>
              </a:defRPr>
            </a:lvl1pPr>
            <a:lvl2pPr algn="r">
              <a:spcAft>
                <a:spcPts val="0"/>
              </a:spcAft>
              <a:defRPr sz="1500">
                <a:latin typeface="+mj-lt"/>
              </a:defRPr>
            </a:lvl2pPr>
            <a:lvl3pPr marL="0" indent="0" algn="r">
              <a:spcAft>
                <a:spcPts val="0"/>
              </a:spcAft>
              <a:buNone/>
              <a:defRPr sz="1500">
                <a:latin typeface="+mj-lt"/>
              </a:defRPr>
            </a:lvl3pPr>
            <a:lvl4pPr marL="0" indent="0" algn="r">
              <a:spcAft>
                <a:spcPts val="0"/>
              </a:spcAft>
              <a:buNone/>
              <a:defRPr sz="1500">
                <a:latin typeface="+mj-lt"/>
              </a:defRPr>
            </a:lvl4pPr>
            <a:lvl5pPr algn="r">
              <a:spcAft>
                <a:spcPts val="0"/>
              </a:spcAft>
              <a:defRPr sz="1500">
                <a:latin typeface="+mj-lt"/>
              </a:defRPr>
            </a:lvl5pPr>
          </a:lstStyle>
          <a:p>
            <a:pPr lvl="0"/>
            <a:r>
              <a:rPr lang="en-GB"/>
              <a:t>&lt;Website&gt;</a:t>
            </a:r>
          </a:p>
        </p:txBody>
      </p:sp>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v18]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Tree>
    <p:extLst>
      <p:ext uri="{BB962C8B-B14F-4D97-AF65-F5344CB8AC3E}">
        <p14:creationId xmlns:p14="http://schemas.microsoft.com/office/powerpoint/2010/main" val="288969303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1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4608BB1-453B-94E2-4F72-BE4E1BACF31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4297489" cy="3908805"/>
          </a:xfrm>
        </p:spPr>
        <p:txBody>
          <a:bodyPr anchor="b" anchorCtr="0"/>
          <a:lstStyle>
            <a:lvl1pPr>
              <a:lnSpc>
                <a:spcPct val="90000"/>
              </a:lnSpc>
              <a:spcAft>
                <a:spcPts val="0"/>
              </a:spcAft>
              <a:defRPr sz="4200" b="0">
                <a:solidFill>
                  <a:schemeClr val="tx1"/>
                </a:solidFill>
                <a:latin typeface="+mn-lt"/>
              </a:defRPr>
            </a:lvl1pPr>
            <a:lvl2pPr>
              <a:spcBef>
                <a:spcPts val="2400"/>
              </a:spcBef>
              <a:spcAft>
                <a:spcPts val="0"/>
              </a:spcAft>
              <a:defRPr sz="2400">
                <a:solidFill>
                  <a:schemeClr val="tx1"/>
                </a:solidFill>
                <a:latin typeface="+mj-lt"/>
              </a:defRPr>
            </a:lvl2pPr>
            <a:lvl3pPr marL="0" indent="0">
              <a:spcBef>
                <a:spcPts val="2000"/>
              </a:spcBef>
              <a:spcAft>
                <a:spcPts val="0"/>
              </a:spcAft>
              <a:buNone/>
              <a:defRPr sz="1500">
                <a:solidFill>
                  <a:schemeClr val="tx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v19] First level &lt;Title&gt;</a:t>
            </a:r>
          </a:p>
          <a:p>
            <a:pPr lvl="1"/>
            <a:r>
              <a:rPr lang="en-GB"/>
              <a:t>Second level &lt;Subtitle&gt;</a:t>
            </a:r>
          </a:p>
          <a:p>
            <a:pPr lvl="2"/>
            <a:r>
              <a:rPr lang="en-GB"/>
              <a:t>Third level &lt;D Month YYYY&gt;</a:t>
            </a:r>
          </a:p>
        </p:txBody>
      </p:sp>
    </p:spTree>
    <p:extLst>
      <p:ext uri="{BB962C8B-B14F-4D97-AF65-F5344CB8AC3E}">
        <p14:creationId xmlns:p14="http://schemas.microsoft.com/office/powerpoint/2010/main" val="3302449639"/>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986CDC77-4F0E-B704-8D58-75B5F2ACA2EF}"/>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914273632"/>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v20">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v20]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2255557420"/>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2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v21]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tx2"/>
                </a:solidFill>
                <a:latin typeface="+mj-lt"/>
              </a:rPr>
              <a:t>gold.org</a:t>
            </a:r>
            <a:endParaRPr lang="en-GB" sz="1500">
              <a:solidFill>
                <a:schemeClr val="tx2"/>
              </a:solidFill>
              <a:latin typeface="+mj-lt"/>
            </a:endParaRPr>
          </a:p>
        </p:txBody>
      </p:sp>
    </p:spTree>
    <p:extLst>
      <p:ext uri="{BB962C8B-B14F-4D97-AF65-F5344CB8AC3E}">
        <p14:creationId xmlns:p14="http://schemas.microsoft.com/office/powerpoint/2010/main" val="326108354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v22">
    <p:bg>
      <p:bgPr>
        <a:solidFill>
          <a:srgbClr val="3C1E4B"/>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v22]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7505981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v23">
    <p:bg>
      <p:bgPr>
        <a:solidFill>
          <a:srgbClr val="001E46"/>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v23]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3214065"/>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v24">
    <p:bg>
      <p:bgPr>
        <a:solidFill>
          <a:srgbClr val="00323C"/>
        </a:solidFill>
        <a:effectLst/>
      </p:bgPr>
    </p:bg>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2487168"/>
            <a:ext cx="6522563" cy="3908805"/>
          </a:xfrm>
        </p:spPr>
        <p:txBody>
          <a:bodyPr anchor="b" anchorCtr="0"/>
          <a:lstStyle>
            <a:lvl1pPr>
              <a:lnSpc>
                <a:spcPct val="90000"/>
              </a:lnSpc>
              <a:spcAft>
                <a:spcPts val="0"/>
              </a:spcAft>
              <a:defRPr sz="6000" b="0">
                <a:solidFill>
                  <a:schemeClr val="bg1"/>
                </a:solidFill>
                <a:latin typeface="+mn-lt"/>
              </a:defRPr>
            </a:lvl1pPr>
            <a:lvl2pPr>
              <a:spcBef>
                <a:spcPts val="500"/>
              </a:spcBef>
              <a:spcAft>
                <a:spcPts val="0"/>
              </a:spcAft>
              <a:defRPr sz="30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v24] First level &lt;Title&gt;</a:t>
            </a:r>
          </a:p>
          <a:p>
            <a:pPr lvl="1"/>
            <a:r>
              <a:rPr lang="en-GB"/>
              <a:t>Second level &lt;Subtitle&gt;</a:t>
            </a:r>
          </a:p>
          <a:p>
            <a:pPr lvl="2"/>
            <a:r>
              <a:rPr lang="en-GB"/>
              <a:t>Third level &lt;D Month YYYY&gt;</a:t>
            </a:r>
          </a:p>
        </p:txBody>
      </p:sp>
      <p:pic>
        <p:nvPicPr>
          <p:cNvPr id="27" name="Graphic 26">
            <a:extLst>
              <a:ext uri="{FF2B5EF4-FFF2-40B4-BE49-F238E27FC236}">
                <a16:creationId xmlns:a16="http://schemas.microsoft.com/office/drawing/2014/main" id="{2F8592AE-5B13-7580-7B02-1655682BC5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2" name="Freeform 1">
            <a:extLst>
              <a:ext uri="{FF2B5EF4-FFF2-40B4-BE49-F238E27FC236}">
                <a16:creationId xmlns:a16="http://schemas.microsoft.com/office/drawing/2014/main" id="{0A47D6A2-D31E-9A80-ADE0-106B68D59256}"/>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TextBox 2">
            <a:extLst>
              <a:ext uri="{FF2B5EF4-FFF2-40B4-BE49-F238E27FC236}">
                <a16:creationId xmlns:a16="http://schemas.microsoft.com/office/drawing/2014/main" id="{8B5D707A-7970-5E3C-8131-084DE97EE2DB}"/>
              </a:ext>
            </a:extLst>
          </p:cNvPr>
          <p:cNvSpPr txBox="1"/>
          <p:nvPr userDrawn="1"/>
        </p:nvSpPr>
        <p:spPr>
          <a:xfrm>
            <a:off x="10887809" y="575326"/>
            <a:ext cx="771045" cy="230832"/>
          </a:xfrm>
          <a:prstGeom prst="rect">
            <a:avLst/>
          </a:prstGeom>
          <a:noFill/>
        </p:spPr>
        <p:txBody>
          <a:bodyPr wrap="none" lIns="0" tIns="0" rIns="0" bIns="0" rtlCol="0">
            <a:spAutoFit/>
          </a:bodyPr>
          <a:lstStyle/>
          <a:p>
            <a:pPr algn="r"/>
            <a:r>
              <a:rPr lang="en-GB" sz="1500" err="1">
                <a:solidFill>
                  <a:schemeClr val="bg1"/>
                </a:solidFill>
                <a:latin typeface="+mj-lt"/>
              </a:rPr>
              <a:t>gold.org</a:t>
            </a:r>
            <a:endParaRPr lang="en-GB" sz="1500">
              <a:solidFill>
                <a:schemeClr val="bg1"/>
              </a:solidFill>
              <a:latin typeface="+mj-lt"/>
            </a:endParaRPr>
          </a:p>
        </p:txBody>
      </p:sp>
    </p:spTree>
    <p:extLst>
      <p:ext uri="{BB962C8B-B14F-4D97-AF65-F5344CB8AC3E}">
        <p14:creationId xmlns:p14="http://schemas.microsoft.com/office/powerpoint/2010/main" val="11126621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tatement: v1">
    <p:bg>
      <p:bgPr>
        <a:solidFill>
          <a:srgbClr val="00323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chemeClr val="accent6"/>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v1] &lt;Text&gt;</a:t>
            </a:r>
          </a:p>
        </p:txBody>
      </p:sp>
    </p:spTree>
    <p:extLst>
      <p:ext uri="{BB962C8B-B14F-4D97-AF65-F5344CB8AC3E}">
        <p14:creationId xmlns:p14="http://schemas.microsoft.com/office/powerpoint/2010/main" val="1180799448"/>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tatement: v2">
    <p:bg>
      <p:bgPr>
        <a:solidFill>
          <a:srgbClr val="3C1E4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DC8C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v2] &lt;Text&gt;</a:t>
            </a:r>
          </a:p>
        </p:txBody>
      </p:sp>
    </p:spTree>
    <p:extLst>
      <p:ext uri="{BB962C8B-B14F-4D97-AF65-F5344CB8AC3E}">
        <p14:creationId xmlns:p14="http://schemas.microsoft.com/office/powerpoint/2010/main" val="3305191234"/>
      </p:ext>
    </p:extLst>
  </p:cSld>
  <p:clrMapOvr>
    <a:masterClrMapping/>
  </p:clrMapOvr>
  <p:extLst>
    <p:ext uri="{DCECCB84-F9BA-43D5-87BE-67443E8EF086}">
      <p15:sldGuideLst xmlns:p15="http://schemas.microsoft.com/office/powerpoint/2012/main">
        <p15:guide id="3" pos="208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tatement: v3">
    <p:bg>
      <p:bgPr>
        <a:solidFill>
          <a:srgbClr val="001E4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4D4D80-2A6C-3CEA-E6D5-E0D9FA6592CE}"/>
              </a:ext>
            </a:extLst>
          </p:cNvPr>
          <p:cNvSpPr>
            <a:spLocks noGrp="1"/>
          </p:cNvSpPr>
          <p:nvPr>
            <p:ph type="body" sz="quarter" idx="13"/>
          </p:nvPr>
        </p:nvSpPr>
        <p:spPr>
          <a:xfrm>
            <a:off x="3301998" y="1516752"/>
            <a:ext cx="5588000" cy="3823200"/>
          </a:xfrm>
          <a:custGeom>
            <a:avLst/>
            <a:gdLst>
              <a:gd name="connsiteX0" fmla="*/ 0 w 5588000"/>
              <a:gd name="connsiteY0" fmla="*/ 0 h 3817544"/>
              <a:gd name="connsiteX1" fmla="*/ 3748198 w 5588000"/>
              <a:gd name="connsiteY1" fmla="*/ 0 h 3817544"/>
              <a:gd name="connsiteX2" fmla="*/ 5021005 w 5588000"/>
              <a:gd name="connsiteY2" fmla="*/ 0 h 3817544"/>
              <a:gd name="connsiteX3" fmla="*/ 5385387 w 5588000"/>
              <a:gd name="connsiteY3" fmla="*/ 0 h 3817544"/>
              <a:gd name="connsiteX4" fmla="*/ 5588000 w 5588000"/>
              <a:gd name="connsiteY4" fmla="*/ 202613 h 3817544"/>
              <a:gd name="connsiteX5" fmla="*/ 5587999 w 5588000"/>
              <a:gd name="connsiteY5" fmla="*/ 202613 h 3817544"/>
              <a:gd name="connsiteX6" fmla="*/ 5586502 w 5588000"/>
              <a:gd name="connsiteY6" fmla="*/ 210029 h 3817544"/>
              <a:gd name="connsiteX7" fmla="*/ 5587999 w 5588000"/>
              <a:gd name="connsiteY7" fmla="*/ 210029 h 3817544"/>
              <a:gd name="connsiteX8" fmla="*/ 5587999 w 5588000"/>
              <a:gd name="connsiteY8" fmla="*/ 3601349 h 3817544"/>
              <a:gd name="connsiteX9" fmla="*/ 5585258 w 5588000"/>
              <a:gd name="connsiteY9" fmla="*/ 3601349 h 3817544"/>
              <a:gd name="connsiteX10" fmla="*/ 5588000 w 5588000"/>
              <a:gd name="connsiteY10" fmla="*/ 3614931 h 3817544"/>
              <a:gd name="connsiteX11" fmla="*/ 5587999 w 5588000"/>
              <a:gd name="connsiteY11" fmla="*/ 3614931 h 3817544"/>
              <a:gd name="connsiteX12" fmla="*/ 5385386 w 5588000"/>
              <a:gd name="connsiteY12" fmla="*/ 3817544 h 3817544"/>
              <a:gd name="connsiteX13" fmla="*/ 202613 w 5588000"/>
              <a:gd name="connsiteY13" fmla="*/ 3817543 h 3817544"/>
              <a:gd name="connsiteX14" fmla="*/ 15923 w 5588000"/>
              <a:gd name="connsiteY14" fmla="*/ 3693796 h 3817544"/>
              <a:gd name="connsiteX15" fmla="*/ 0 w 5588000"/>
              <a:gd name="connsiteY15" fmla="*/ 3614931 h 3817544"/>
              <a:gd name="connsiteX16" fmla="*/ 2742 w 5588000"/>
              <a:gd name="connsiteY16" fmla="*/ 3601349 h 3817544"/>
              <a:gd name="connsiteX17" fmla="*/ 0 w 5588000"/>
              <a:gd name="connsiteY17" fmla="*/ 3601349 h 3817544"/>
              <a:gd name="connsiteX18" fmla="*/ 0 w 5588000"/>
              <a:gd name="connsiteY18" fmla="*/ 3492647 h 3817544"/>
              <a:gd name="connsiteX19" fmla="*/ 0 w 5588000"/>
              <a:gd name="connsiteY19" fmla="*/ 210029 h 38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8000" h="3817544">
                <a:moveTo>
                  <a:pt x="0" y="0"/>
                </a:moveTo>
                <a:lnTo>
                  <a:pt x="3748198" y="0"/>
                </a:lnTo>
                <a:lnTo>
                  <a:pt x="5021005" y="0"/>
                </a:lnTo>
                <a:lnTo>
                  <a:pt x="5385387" y="0"/>
                </a:lnTo>
                <a:cubicBezTo>
                  <a:pt x="5497287" y="0"/>
                  <a:pt x="5588000" y="90713"/>
                  <a:pt x="5588000" y="202613"/>
                </a:cubicBezTo>
                <a:lnTo>
                  <a:pt x="5587999" y="202613"/>
                </a:lnTo>
                <a:lnTo>
                  <a:pt x="5586502" y="210029"/>
                </a:lnTo>
                <a:lnTo>
                  <a:pt x="5587999" y="210029"/>
                </a:lnTo>
                <a:lnTo>
                  <a:pt x="5587999" y="3601349"/>
                </a:lnTo>
                <a:lnTo>
                  <a:pt x="5585258" y="3601349"/>
                </a:lnTo>
                <a:lnTo>
                  <a:pt x="5588000" y="3614931"/>
                </a:lnTo>
                <a:lnTo>
                  <a:pt x="5587999" y="3614931"/>
                </a:lnTo>
                <a:cubicBezTo>
                  <a:pt x="5587999" y="3726831"/>
                  <a:pt x="5497286" y="3817544"/>
                  <a:pt x="5385386" y="3817544"/>
                </a:cubicBezTo>
                <a:lnTo>
                  <a:pt x="202613" y="3817543"/>
                </a:lnTo>
                <a:cubicBezTo>
                  <a:pt x="118688" y="3817543"/>
                  <a:pt x="46681" y="3766517"/>
                  <a:pt x="15923" y="3693796"/>
                </a:cubicBezTo>
                <a:lnTo>
                  <a:pt x="0" y="3614931"/>
                </a:lnTo>
                <a:lnTo>
                  <a:pt x="2742" y="3601349"/>
                </a:lnTo>
                <a:lnTo>
                  <a:pt x="0" y="3601349"/>
                </a:lnTo>
                <a:lnTo>
                  <a:pt x="0" y="3492647"/>
                </a:lnTo>
                <a:lnTo>
                  <a:pt x="0" y="210029"/>
                </a:lnTo>
                <a:close/>
              </a:path>
            </a:pathLst>
          </a:custGeom>
          <a:ln w="19050">
            <a:solidFill>
              <a:srgbClr val="64C8FF"/>
            </a:solidFill>
          </a:ln>
        </p:spPr>
        <p:txBody>
          <a:bodyPr wrap="square" lIns="288000" tIns="324000" rIns="216000" anchor="ctr" anchorCtr="1">
            <a:noAutofit/>
          </a:bodyPr>
          <a:lstStyle>
            <a:lvl1pPr>
              <a:lnSpc>
                <a:spcPct val="97000"/>
              </a:lnSpc>
              <a:spcAft>
                <a:spcPts val="0"/>
              </a:spcAft>
              <a:defRPr sz="100" b="0">
                <a:solidFill>
                  <a:schemeClr val="accent3"/>
                </a:solidFill>
                <a:latin typeface="+mn-lt"/>
              </a:defRPr>
            </a:lvl1pPr>
            <a:lvl2pPr>
              <a:lnSpc>
                <a:spcPct val="111000"/>
              </a:lnSpc>
              <a:spcBef>
                <a:spcPts val="2100"/>
              </a:spcBef>
              <a:spcAft>
                <a:spcPts val="0"/>
              </a:spcAft>
              <a:defRPr sz="1500">
                <a:solidFill>
                  <a:schemeClr val="bg1"/>
                </a:solidFill>
              </a:defRPr>
            </a:lvl2pPr>
            <a:lvl3pPr marL="0" indent="0">
              <a:lnSpc>
                <a:spcPct val="111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11000"/>
              </a:lnSpc>
              <a:spcAft>
                <a:spcPts val="0"/>
              </a:spcAft>
              <a:buNone/>
              <a:defRPr sz="1500" b="1" i="0">
                <a:latin typeface="Noto Sans" panose="020B0502040504020204" pitchFamily="34" charset="0"/>
                <a:ea typeface="Noto Sans" panose="020B0502040504020204" pitchFamily="34" charset="0"/>
                <a:cs typeface="Noto Sans" panose="020B0502040504020204" pitchFamily="34" charset="0"/>
              </a:defRPr>
            </a:lvl4pPr>
            <a:lvl5pPr>
              <a:lnSpc>
                <a:spcPct val="111000"/>
              </a:lnSpc>
              <a:spcAft>
                <a:spcPts val="0"/>
              </a:spcAft>
              <a:defRPr sz="1500" b="1"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p:txBody>
      </p:sp>
      <p:sp>
        <p:nvSpPr>
          <p:cNvPr id="3" name="Date Placeholder 2">
            <a:extLst>
              <a:ext uri="{FF2B5EF4-FFF2-40B4-BE49-F238E27FC236}">
                <a16:creationId xmlns:a16="http://schemas.microsoft.com/office/drawing/2014/main" id="{73E06C01-E5B1-BE14-3E19-B12133CC3589}"/>
              </a:ext>
            </a:extLst>
          </p:cNvPr>
          <p:cNvSpPr>
            <a:spLocks noGrp="1"/>
          </p:cNvSpPr>
          <p:nvPr>
            <p:ph type="dt" sz="half" idx="14"/>
          </p:nvPr>
        </p:nvSpPr>
        <p:spPr/>
        <p:txBody>
          <a:bodyPr/>
          <a:lstStyle>
            <a:lvl1pPr>
              <a:defRPr>
                <a:solidFill>
                  <a:schemeClr val="bg1"/>
                </a:solidFill>
              </a:defRPr>
            </a:lvl1pPr>
          </a:lstStyle>
          <a:p>
            <a:r>
              <a:rPr lang="en-GB"/>
              <a:t>For internal discussion purposes only</a:t>
            </a:r>
          </a:p>
        </p:txBody>
      </p:sp>
      <p:sp>
        <p:nvSpPr>
          <p:cNvPr id="7" name="Footer Placeholder 6">
            <a:extLst>
              <a:ext uri="{FF2B5EF4-FFF2-40B4-BE49-F238E27FC236}">
                <a16:creationId xmlns:a16="http://schemas.microsoft.com/office/drawing/2014/main" id="{95BBD5C6-E725-AEF2-5C54-F6E2686C8791}"/>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8" name="Slide Number Placeholder 7">
            <a:extLst>
              <a:ext uri="{FF2B5EF4-FFF2-40B4-BE49-F238E27FC236}">
                <a16:creationId xmlns:a16="http://schemas.microsoft.com/office/drawing/2014/main" id="{776DBEA9-F817-3724-2952-DE40820697A5}"/>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99D4F2D7-31CF-2044-27BD-7EECD7F4EBE7}"/>
              </a:ext>
            </a:extLst>
          </p:cNvPr>
          <p:cNvSpPr>
            <a:spLocks noGrp="1"/>
          </p:cNvSpPr>
          <p:nvPr>
            <p:ph type="body" sz="quarter" idx="17" hasCustomPrompt="1"/>
          </p:nvPr>
        </p:nvSpPr>
        <p:spPr>
          <a:xfrm>
            <a:off x="3588631" y="4231591"/>
            <a:ext cx="5018041" cy="874857"/>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9" name="Text Placeholder 7">
            <a:extLst>
              <a:ext uri="{FF2B5EF4-FFF2-40B4-BE49-F238E27FC236}">
                <a16:creationId xmlns:a16="http://schemas.microsoft.com/office/drawing/2014/main" id="{8C2DFB78-AD60-D343-434D-5D061422A6DA}"/>
              </a:ext>
            </a:extLst>
          </p:cNvPr>
          <p:cNvSpPr>
            <a:spLocks noGrp="1"/>
          </p:cNvSpPr>
          <p:nvPr>
            <p:ph type="body" sz="quarter" idx="18" hasCustomPrompt="1"/>
          </p:nvPr>
        </p:nvSpPr>
        <p:spPr>
          <a:xfrm>
            <a:off x="3588631" y="1841078"/>
            <a:ext cx="5018041" cy="2157009"/>
          </a:xfrm>
        </p:spPr>
        <p:txBody>
          <a:bodyPr anchor="t" anchorCtr="0">
            <a:noAutofit/>
          </a:bodyPr>
          <a:lstStyle>
            <a:lvl1pPr>
              <a:lnSpc>
                <a:spcPct val="97000"/>
              </a:lnSpc>
              <a:spcAft>
                <a:spcPts val="0"/>
              </a:spcAft>
              <a:defRPr sz="3000" b="0">
                <a:solidFill>
                  <a:schemeClr val="bg1"/>
                </a:solidFill>
                <a:latin typeface="+mn-lt"/>
              </a:defRPr>
            </a:lvl1pPr>
            <a:lvl2pPr>
              <a:lnSpc>
                <a:spcPct val="110000"/>
              </a:lnSpc>
              <a:spcAft>
                <a:spcPts val="0"/>
              </a:spcAft>
              <a:defRPr sz="3000" b="1" i="0">
                <a:solidFill>
                  <a:schemeClr val="bg1"/>
                </a:solidFill>
                <a:latin typeface="+mn-lt"/>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[Quote/statement: v3] &lt;Text&gt;</a:t>
            </a:r>
          </a:p>
        </p:txBody>
      </p:sp>
    </p:spTree>
    <p:extLst>
      <p:ext uri="{BB962C8B-B14F-4D97-AF65-F5344CB8AC3E}">
        <p14:creationId xmlns:p14="http://schemas.microsoft.com/office/powerpoint/2010/main" val="3813665259"/>
      </p:ext>
    </p:extLst>
  </p:cSld>
  <p:clrMapOvr>
    <a:masterClrMapping/>
  </p:clrMapOvr>
  <p:extLst>
    <p:ext uri="{DCECCB84-F9BA-43D5-87BE-67443E8EF086}">
      <p15:sldGuideLst xmlns:p15="http://schemas.microsoft.com/office/powerpoint/2012/main">
        <p15:guide id="3" pos="2094" userDrawn="1">
          <p15:clr>
            <a:srgbClr val="FBAE40"/>
          </p15:clr>
        </p15:guide>
        <p15:guide id="5" pos="5600" userDrawn="1">
          <p15:clr>
            <a:srgbClr val="FBAE40"/>
          </p15:clr>
        </p15:guide>
        <p15:guide id="6" pos="735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v1]</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24" name="Picture Placeholder 23">
            <a:extLst>
              <a:ext uri="{FF2B5EF4-FFF2-40B4-BE49-F238E27FC236}">
                <a16:creationId xmlns:a16="http://schemas.microsoft.com/office/drawing/2014/main" id="{59174443-560A-32C0-4641-BE6BDB4D1EFB}"/>
              </a:ext>
            </a:extLst>
          </p:cNvPr>
          <p:cNvSpPr>
            <a:spLocks noGrp="1"/>
          </p:cNvSpPr>
          <p:nvPr>
            <p:ph type="pic" sz="quarter" idx="17"/>
          </p:nvPr>
        </p:nvSpPr>
        <p:spPr>
          <a:xfrm>
            <a:off x="6588125" y="1270254"/>
            <a:ext cx="5091925" cy="4827141"/>
          </a:xfrm>
          <a:custGeom>
            <a:avLst/>
            <a:gdLst>
              <a:gd name="connsiteX0" fmla="*/ 0 w 5091925"/>
              <a:gd name="connsiteY0" fmla="*/ 0 h 4827141"/>
              <a:gd name="connsiteX1" fmla="*/ 3252122 w 5091925"/>
              <a:gd name="connsiteY1" fmla="*/ 0 h 4827141"/>
              <a:gd name="connsiteX2" fmla="*/ 3252123 w 5091925"/>
              <a:gd name="connsiteY2" fmla="*/ 0 h 4827141"/>
              <a:gd name="connsiteX3" fmla="*/ 4889312 w 5091925"/>
              <a:gd name="connsiteY3" fmla="*/ 0 h 4827141"/>
              <a:gd name="connsiteX4" fmla="*/ 5076003 w 5091925"/>
              <a:gd name="connsiteY4" fmla="*/ 123747 h 4827141"/>
              <a:gd name="connsiteX5" fmla="*/ 5088755 w 5091925"/>
              <a:gd name="connsiteY5" fmla="*/ 186913 h 4827141"/>
              <a:gd name="connsiteX6" fmla="*/ 5091924 w 5091925"/>
              <a:gd name="connsiteY6" fmla="*/ 186913 h 4827141"/>
              <a:gd name="connsiteX7" fmla="*/ 5091924 w 5091925"/>
              <a:gd name="connsiteY7" fmla="*/ 202608 h 4827141"/>
              <a:gd name="connsiteX8" fmla="*/ 5091925 w 5091925"/>
              <a:gd name="connsiteY8" fmla="*/ 202613 h 4827141"/>
              <a:gd name="connsiteX9" fmla="*/ 5091924 w 5091925"/>
              <a:gd name="connsiteY9" fmla="*/ 202613 h 4827141"/>
              <a:gd name="connsiteX10" fmla="*/ 5091924 w 5091925"/>
              <a:gd name="connsiteY10" fmla="*/ 1548892 h 4827141"/>
              <a:gd name="connsiteX11" fmla="*/ 5090400 w 5091925"/>
              <a:gd name="connsiteY11" fmla="*/ 1548892 h 4827141"/>
              <a:gd name="connsiteX12" fmla="*/ 5090400 w 5091925"/>
              <a:gd name="connsiteY12" fmla="*/ 4624523 h 4827141"/>
              <a:gd name="connsiteX13" fmla="*/ 5090401 w 5091925"/>
              <a:gd name="connsiteY13" fmla="*/ 4624528 h 4827141"/>
              <a:gd name="connsiteX14" fmla="*/ 5090400 w 5091925"/>
              <a:gd name="connsiteY14" fmla="*/ 4624528 h 4827141"/>
              <a:gd name="connsiteX15" fmla="*/ 5090400 w 5091925"/>
              <a:gd name="connsiteY15" fmla="*/ 4625721 h 4827141"/>
              <a:gd name="connsiteX16" fmla="*/ 5090159 w 5091925"/>
              <a:gd name="connsiteY16" fmla="*/ 4625721 h 4827141"/>
              <a:gd name="connsiteX17" fmla="*/ 5074478 w 5091925"/>
              <a:gd name="connsiteY17" fmla="*/ 4703394 h 4827141"/>
              <a:gd name="connsiteX18" fmla="*/ 4887787 w 5091925"/>
              <a:gd name="connsiteY18" fmla="*/ 4827141 h 4827141"/>
              <a:gd name="connsiteX19" fmla="*/ 202613 w 5091925"/>
              <a:gd name="connsiteY19" fmla="*/ 4827140 h 4827141"/>
              <a:gd name="connsiteX20" fmla="*/ 15923 w 5091925"/>
              <a:gd name="connsiteY20" fmla="*/ 4703393 h 4827141"/>
              <a:gd name="connsiteX21" fmla="*/ 241 w 5091925"/>
              <a:gd name="connsiteY21" fmla="*/ 4625721 h 4827141"/>
              <a:gd name="connsiteX22" fmla="*/ 0 w 5091925"/>
              <a:gd name="connsiteY22" fmla="*/ 4625721 h 4827141"/>
              <a:gd name="connsiteX23" fmla="*/ 0 w 5091925"/>
              <a:gd name="connsiteY23" fmla="*/ 4624528 h 4827141"/>
              <a:gd name="connsiteX24" fmla="*/ 0 w 5091925"/>
              <a:gd name="connsiteY24" fmla="*/ 4624527 h 4827141"/>
              <a:gd name="connsiteX25" fmla="*/ 0 w 5091925"/>
              <a:gd name="connsiteY25" fmla="*/ 1548892 h 4827141"/>
              <a:gd name="connsiteX26" fmla="*/ 0 w 5091925"/>
              <a:gd name="connsiteY26" fmla="*/ 953834 h 482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91925" h="4827141">
                <a:moveTo>
                  <a:pt x="0" y="0"/>
                </a:moveTo>
                <a:lnTo>
                  <a:pt x="3252122" y="0"/>
                </a:lnTo>
                <a:lnTo>
                  <a:pt x="3252123" y="0"/>
                </a:lnTo>
                <a:lnTo>
                  <a:pt x="4889312" y="0"/>
                </a:lnTo>
                <a:cubicBezTo>
                  <a:pt x="4973237" y="0"/>
                  <a:pt x="5045244" y="51026"/>
                  <a:pt x="5076003" y="123747"/>
                </a:cubicBezTo>
                <a:lnTo>
                  <a:pt x="5088755" y="186913"/>
                </a:lnTo>
                <a:lnTo>
                  <a:pt x="5091924" y="186913"/>
                </a:lnTo>
                <a:lnTo>
                  <a:pt x="5091924" y="202608"/>
                </a:lnTo>
                <a:lnTo>
                  <a:pt x="5091925" y="202613"/>
                </a:lnTo>
                <a:lnTo>
                  <a:pt x="5091924" y="202613"/>
                </a:lnTo>
                <a:lnTo>
                  <a:pt x="5091924" y="1548892"/>
                </a:lnTo>
                <a:lnTo>
                  <a:pt x="5090400" y="1548892"/>
                </a:lnTo>
                <a:lnTo>
                  <a:pt x="5090400" y="4624523"/>
                </a:lnTo>
                <a:lnTo>
                  <a:pt x="5090401" y="4624528"/>
                </a:lnTo>
                <a:lnTo>
                  <a:pt x="5090400" y="4624528"/>
                </a:lnTo>
                <a:lnTo>
                  <a:pt x="5090400" y="4625721"/>
                </a:lnTo>
                <a:lnTo>
                  <a:pt x="5090159" y="4625721"/>
                </a:lnTo>
                <a:lnTo>
                  <a:pt x="5074478" y="4703394"/>
                </a:lnTo>
                <a:cubicBezTo>
                  <a:pt x="5043719" y="4776115"/>
                  <a:pt x="4971712" y="4827141"/>
                  <a:pt x="4887787" y="4827141"/>
                </a:cubicBezTo>
                <a:lnTo>
                  <a:pt x="202613" y="4827140"/>
                </a:lnTo>
                <a:cubicBezTo>
                  <a:pt x="118688" y="4827140"/>
                  <a:pt x="46681" y="4776114"/>
                  <a:pt x="15923" y="4703393"/>
                </a:cubicBezTo>
                <a:lnTo>
                  <a:pt x="241" y="4625721"/>
                </a:lnTo>
                <a:lnTo>
                  <a:pt x="0" y="4625721"/>
                </a:lnTo>
                <a:lnTo>
                  <a:pt x="0" y="4624528"/>
                </a:lnTo>
                <a:lnTo>
                  <a:pt x="0" y="4624527"/>
                </a:lnTo>
                <a:lnTo>
                  <a:pt x="0" y="1548892"/>
                </a:lnTo>
                <a:lnTo>
                  <a:pt x="0"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0FC5D3FD-8D7E-97FE-C658-F56A41D811FC}"/>
              </a:ext>
            </a:extLst>
          </p:cNvPr>
          <p:cNvSpPr>
            <a:spLocks noGrp="1"/>
          </p:cNvSpPr>
          <p:nvPr>
            <p:ph type="dt" sz="half" idx="18"/>
          </p:nvPr>
        </p:nvSpPr>
        <p:spPr/>
        <p:txBody>
          <a:bodyPr/>
          <a:lstStyle/>
          <a:p>
            <a:r>
              <a:rPr lang="en-GB"/>
              <a:t>For internal discussion purposes only</a:t>
            </a:r>
          </a:p>
        </p:txBody>
      </p:sp>
      <p:sp>
        <p:nvSpPr>
          <p:cNvPr id="7" name="Footer Placeholder 6">
            <a:extLst>
              <a:ext uri="{FF2B5EF4-FFF2-40B4-BE49-F238E27FC236}">
                <a16:creationId xmlns:a16="http://schemas.microsoft.com/office/drawing/2014/main" id="{AE0AA409-3D6A-F754-6C6D-EB8D9CD211C8}"/>
              </a:ext>
            </a:extLst>
          </p:cNvPr>
          <p:cNvSpPr>
            <a:spLocks noGrp="1"/>
          </p:cNvSpPr>
          <p:nvPr>
            <p:ph type="ftr" sz="quarter" idx="19"/>
          </p:nvPr>
        </p:nvSpPr>
        <p:spPr/>
        <p:txBody>
          <a:bodyPr/>
          <a:lstStyle/>
          <a:p>
            <a:r>
              <a:rPr lang="en-GB"/>
              <a:t>&lt;Header&gt;</a:t>
            </a:r>
          </a:p>
        </p:txBody>
      </p:sp>
      <p:sp>
        <p:nvSpPr>
          <p:cNvPr id="8" name="Slide Number Placeholder 7">
            <a:extLst>
              <a:ext uri="{FF2B5EF4-FFF2-40B4-BE49-F238E27FC236}">
                <a16:creationId xmlns:a16="http://schemas.microsoft.com/office/drawing/2014/main" id="{F4FCBC6F-21A0-D40A-F936-4601ED225F9B}"/>
              </a:ext>
            </a:extLst>
          </p:cNvPr>
          <p:cNvSpPr>
            <a:spLocks noGrp="1"/>
          </p:cNvSpPr>
          <p:nvPr>
            <p:ph type="sldNum" sz="quarter" idx="20"/>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358981401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4859809" cy="868567"/>
          </a:xfrm>
        </p:spPr>
        <p:txBody>
          <a:bodyPr/>
          <a:lstStyle/>
          <a:p>
            <a:r>
              <a:rPr lang="en-GB"/>
              <a:t>[Contents: v2]</a:t>
            </a:r>
          </a:p>
        </p:txBody>
      </p:sp>
      <p:sp>
        <p:nvSpPr>
          <p:cNvPr id="10" name="Table Placeholder 9">
            <a:extLst>
              <a:ext uri="{FF2B5EF4-FFF2-40B4-BE49-F238E27FC236}">
                <a16:creationId xmlns:a16="http://schemas.microsoft.com/office/drawing/2014/main" id="{BC702705-9ECB-172B-C301-3823A15EE8FB}"/>
              </a:ext>
            </a:extLst>
          </p:cNvPr>
          <p:cNvSpPr>
            <a:spLocks noGrp="1"/>
          </p:cNvSpPr>
          <p:nvPr>
            <p:ph type="tbl" sz="quarter" idx="13"/>
          </p:nvPr>
        </p:nvSpPr>
        <p:spPr>
          <a:xfrm>
            <a:off x="1009650" y="2032000"/>
            <a:ext cx="4859809" cy="4064000"/>
          </a:xfrm>
        </p:spPr>
        <p:txBody>
          <a:bodyPr>
            <a:normAutofit/>
          </a:bodyPr>
          <a:lstStyle>
            <a:lvl1pPr>
              <a:defRPr sz="2400" b="0">
                <a:latin typeface="+mn-lt"/>
              </a:defRPr>
            </a:lvl1pPr>
          </a:lstStyle>
          <a:p>
            <a:r>
              <a:rPr lang="en-US"/>
              <a:t>Click icon to add table</a:t>
            </a:r>
            <a:endParaRPr lang="en-GB"/>
          </a:p>
        </p:txBody>
      </p:sp>
      <p:sp>
        <p:nvSpPr>
          <p:cNvPr id="8" name="Table Placeholder 9">
            <a:extLst>
              <a:ext uri="{FF2B5EF4-FFF2-40B4-BE49-F238E27FC236}">
                <a16:creationId xmlns:a16="http://schemas.microsoft.com/office/drawing/2014/main" id="{1C65DEEE-CEFC-FED2-13F5-971A1AAABE7D}"/>
              </a:ext>
            </a:extLst>
          </p:cNvPr>
          <p:cNvSpPr>
            <a:spLocks noGrp="1"/>
          </p:cNvSpPr>
          <p:nvPr>
            <p:ph type="tbl" sz="quarter" idx="14"/>
          </p:nvPr>
        </p:nvSpPr>
        <p:spPr>
          <a:xfrm>
            <a:off x="6821015" y="2032000"/>
            <a:ext cx="4859809" cy="4064000"/>
          </a:xfrm>
        </p:spPr>
        <p:txBody>
          <a:bodyPr>
            <a:normAutofit/>
          </a:bodyPr>
          <a:lstStyle>
            <a:lvl1pPr>
              <a:defRPr sz="2400" b="0">
                <a:latin typeface="+mn-lt"/>
              </a:defRPr>
            </a:lvl1pPr>
          </a:lstStyle>
          <a:p>
            <a:r>
              <a:rPr lang="en-US"/>
              <a:t>Click icon to add table</a:t>
            </a:r>
            <a:endParaRPr lang="en-GB"/>
          </a:p>
        </p:txBody>
      </p:sp>
      <p:sp>
        <p:nvSpPr>
          <p:cNvPr id="3" name="Date Placeholder 2">
            <a:extLst>
              <a:ext uri="{FF2B5EF4-FFF2-40B4-BE49-F238E27FC236}">
                <a16:creationId xmlns:a16="http://schemas.microsoft.com/office/drawing/2014/main" id="{E8D92AD5-7438-8939-ED30-AE40920BC9D5}"/>
              </a:ext>
            </a:extLst>
          </p:cNvPr>
          <p:cNvSpPr>
            <a:spLocks noGrp="1"/>
          </p:cNvSpPr>
          <p:nvPr>
            <p:ph type="dt" sz="half" idx="15"/>
          </p:nvPr>
        </p:nvSpPr>
        <p:spPr/>
        <p:txBody>
          <a:bodyPr/>
          <a:lstStyle/>
          <a:p>
            <a:r>
              <a:rPr lang="en-GB"/>
              <a:t>For internal discussion purposes only</a:t>
            </a:r>
          </a:p>
        </p:txBody>
      </p:sp>
      <p:sp>
        <p:nvSpPr>
          <p:cNvPr id="7" name="Footer Placeholder 6">
            <a:extLst>
              <a:ext uri="{FF2B5EF4-FFF2-40B4-BE49-F238E27FC236}">
                <a16:creationId xmlns:a16="http://schemas.microsoft.com/office/drawing/2014/main" id="{044CCC2C-FCBF-D402-B325-D9B11BA003C3}"/>
              </a:ext>
            </a:extLst>
          </p:cNvPr>
          <p:cNvSpPr>
            <a:spLocks noGrp="1"/>
          </p:cNvSpPr>
          <p:nvPr>
            <p:ph type="ftr" sz="quarter" idx="16"/>
          </p:nvPr>
        </p:nvSpPr>
        <p:spPr/>
        <p:txBody>
          <a:bodyPr/>
          <a:lstStyle/>
          <a:p>
            <a:r>
              <a:rPr lang="en-GB"/>
              <a:t>&lt;Header&gt;</a:t>
            </a:r>
          </a:p>
        </p:txBody>
      </p:sp>
      <p:sp>
        <p:nvSpPr>
          <p:cNvPr id="9" name="Slide Number Placeholder 8">
            <a:extLst>
              <a:ext uri="{FF2B5EF4-FFF2-40B4-BE49-F238E27FC236}">
                <a16:creationId xmlns:a16="http://schemas.microsoft.com/office/drawing/2014/main" id="{16AE55A4-6B66-462F-7923-9A22ADDB2841}"/>
              </a:ext>
            </a:extLst>
          </p:cNvPr>
          <p:cNvSpPr>
            <a:spLocks noGrp="1"/>
          </p:cNvSpPr>
          <p:nvPr>
            <p:ph type="sldNum" sz="quarter" idx="17"/>
          </p:nvPr>
        </p:nvSpPr>
        <p:spPr/>
        <p:txBody>
          <a:bodyPr/>
          <a:lstStyle/>
          <a:p>
            <a:fld id="{7AD8EBCA-3EC2-B24B-964C-A05FBBD49954}" type="slidenum">
              <a:rPr lang="en-GB" smtClean="0"/>
              <a:pPr/>
              <a:t>‹#›</a:t>
            </a:fld>
            <a:endParaRPr lang="en-GB"/>
          </a:p>
        </p:txBody>
      </p:sp>
    </p:spTree>
    <p:extLst>
      <p:ext uri="{BB962C8B-B14F-4D97-AF65-F5344CB8AC3E}">
        <p14:creationId xmlns:p14="http://schemas.microsoft.com/office/powerpoint/2010/main" val="177921833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bg1"/>
                </a:solidFill>
                <a:latin typeface="+mn-lt"/>
              </a:defRPr>
            </a:lvl1pPr>
            <a:lvl2pPr>
              <a:spcBef>
                <a:spcPts val="2400"/>
              </a:spcBef>
              <a:spcAft>
                <a:spcPts val="0"/>
              </a:spcAft>
              <a:defRPr sz="2400">
                <a:solidFill>
                  <a:schemeClr val="bg1"/>
                </a:solidFill>
                <a:latin typeface="+mj-lt"/>
              </a:defRPr>
            </a:lvl2pPr>
            <a:lvl3pPr marL="0" indent="0">
              <a:spcBef>
                <a:spcPts val="2000"/>
              </a:spcBef>
              <a:spcAft>
                <a:spcPts val="0"/>
              </a:spcAft>
              <a:buNone/>
              <a:defRPr sz="1500">
                <a:solidFill>
                  <a:schemeClr val="bg1"/>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v3]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26B221AB-E122-9A66-C511-0BDF09F929D9}"/>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10208062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divider: v1">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3C1E4B"/>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v1]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966794524"/>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 v2">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1E46"/>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v2]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3048776267"/>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 v3">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4EC31B1-46FA-184B-FE4F-586E1D8018F7}"/>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solidFill>
            <a:srgbClr val="00323C"/>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7">
            <a:extLst>
              <a:ext uri="{FF2B5EF4-FFF2-40B4-BE49-F238E27FC236}">
                <a16:creationId xmlns:a16="http://schemas.microsoft.com/office/drawing/2014/main" id="{0B25B709-4CB5-312B-D1DD-FD5A25662CA3}"/>
              </a:ext>
            </a:extLst>
          </p:cNvPr>
          <p:cNvSpPr>
            <a:spLocks noGrp="1"/>
          </p:cNvSpPr>
          <p:nvPr>
            <p:ph type="body" sz="quarter" idx="14" hasCustomPrompt="1"/>
          </p:nvPr>
        </p:nvSpPr>
        <p:spPr>
          <a:xfrm>
            <a:off x="533144" y="2187146"/>
            <a:ext cx="11131633" cy="4208827"/>
          </a:xfrm>
        </p:spPr>
        <p:txBody>
          <a:bodyPr anchor="b" anchorCtr="0"/>
          <a:lstStyle>
            <a:lvl1pPr>
              <a:spcAft>
                <a:spcPts val="2800"/>
              </a:spcAft>
              <a:defRPr sz="1200" b="0">
                <a:solidFill>
                  <a:schemeClr val="bg1"/>
                </a:solidFill>
                <a:latin typeface="+mj-lt"/>
              </a:defRPr>
            </a:lvl1pPr>
            <a:lvl2pPr>
              <a:lnSpc>
                <a:spcPct val="90000"/>
              </a:lnSpc>
              <a:spcAft>
                <a:spcPts val="0"/>
              </a:spcAft>
              <a:defRPr sz="9000">
                <a:solidFill>
                  <a:schemeClr val="bg1"/>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[Section divider: v3] First level &lt;Section&gt;</a:t>
            </a:r>
          </a:p>
          <a:p>
            <a:pPr lvl="1"/>
            <a:r>
              <a:rPr lang="en-GB"/>
              <a:t>L2 &lt;1 line only&gt;</a:t>
            </a:r>
          </a:p>
        </p:txBody>
      </p:sp>
      <p:sp>
        <p:nvSpPr>
          <p:cNvPr id="7" name="Footer Placeholder 4">
            <a:extLst>
              <a:ext uri="{FF2B5EF4-FFF2-40B4-BE49-F238E27FC236}">
                <a16:creationId xmlns:a16="http://schemas.microsoft.com/office/drawing/2014/main" id="{14AF390C-E72E-5FC4-17E9-566670671CB7}"/>
              </a:ext>
            </a:extLst>
          </p:cNvPr>
          <p:cNvSpPr>
            <a:spLocks noGrp="1"/>
          </p:cNvSpPr>
          <p:nvPr>
            <p:ph type="ftr" sz="quarter" idx="11"/>
          </p:nvPr>
        </p:nvSpPr>
        <p:spPr>
          <a:xfrm>
            <a:off x="1009650" y="577250"/>
            <a:ext cx="2298700" cy="190800"/>
          </a:xfrm>
        </p:spPr>
        <p:txBody>
          <a:bodyPr/>
          <a:lstStyle>
            <a:lvl1pPr>
              <a:defRPr>
                <a:solidFill>
                  <a:schemeClr val="bg1"/>
                </a:solidFill>
              </a:defRPr>
            </a:lvl1pPr>
          </a:lstStyle>
          <a:p>
            <a:r>
              <a:rPr lang="en-GB"/>
              <a:t>&lt;Header&gt;</a:t>
            </a:r>
          </a:p>
        </p:txBody>
      </p:sp>
      <p:sp>
        <p:nvSpPr>
          <p:cNvPr id="8" name="Slide Number Placeholder 5">
            <a:extLst>
              <a:ext uri="{FF2B5EF4-FFF2-40B4-BE49-F238E27FC236}">
                <a16:creationId xmlns:a16="http://schemas.microsoft.com/office/drawing/2014/main" id="{748A33DC-5DDD-EEE5-407E-EFADDEBF4BFB}"/>
              </a:ext>
            </a:extLst>
          </p:cNvPr>
          <p:cNvSpPr>
            <a:spLocks noGrp="1"/>
          </p:cNvSpPr>
          <p:nvPr>
            <p:ph type="sldNum" sz="quarter" idx="12"/>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pic>
        <p:nvPicPr>
          <p:cNvPr id="9" name="Graphic 8">
            <a:extLst>
              <a:ext uri="{FF2B5EF4-FFF2-40B4-BE49-F238E27FC236}">
                <a16:creationId xmlns:a16="http://schemas.microsoft.com/office/drawing/2014/main" id="{9D1C5F69-8895-500E-653A-673738A5C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1029148372"/>
      </p:ext>
    </p:extLst>
  </p:cSld>
  <p:clrMapOvr>
    <a:masterClrMapping/>
  </p:clrMapOvr>
  <p:extLst>
    <p:ext uri="{DCECCB84-F9BA-43D5-87BE-67443E8EF086}">
      <p15:sldGuideLst xmlns:p15="http://schemas.microsoft.com/office/powerpoint/2012/main">
        <p15:guide id="1" orient="horz" pos="160">
          <p15:clr>
            <a:srgbClr val="FBAE40"/>
          </p15:clr>
        </p15:guide>
        <p15:guide id="2" pos="160">
          <p15:clr>
            <a:srgbClr val="FBAE40"/>
          </p15:clr>
        </p15:guide>
        <p15:guide id="3" pos="7518">
          <p15:clr>
            <a:srgbClr val="FBAE40"/>
          </p15:clr>
        </p15:guide>
        <p15:guide id="4" orient="horz" pos="415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BF66B593-2A8F-6EF1-1164-994ABA6F3FAB}"/>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48702909"/>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column content]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7" name="Content Placeholder 2">
            <a:extLst>
              <a:ext uri="{FF2B5EF4-FFF2-40B4-BE49-F238E27FC236}">
                <a16:creationId xmlns:a16="http://schemas.microsoft.com/office/drawing/2014/main" id="{3658953D-5B50-AB9D-D8A7-044AC246F3AC}"/>
              </a:ext>
            </a:extLst>
          </p:cNvPr>
          <p:cNvSpPr>
            <a:spLocks noGrp="1"/>
          </p:cNvSpPr>
          <p:nvPr>
            <p:ph idx="13" hasCustomPrompt="1"/>
          </p:nvPr>
        </p:nvSpPr>
        <p:spPr>
          <a:xfrm>
            <a:off x="6588124"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DEFD29F9-EE6F-F178-E7A8-A69E5D0FBC12}"/>
              </a:ext>
            </a:extLst>
          </p:cNvPr>
          <p:cNvSpPr>
            <a:spLocks noGrp="1"/>
          </p:cNvSpPr>
          <p:nvPr>
            <p:ph type="body" sz="quarter" idx="17"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4187794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C8229D6-44E6-65A4-EA93-FF5EEE1C777D}"/>
              </a:ext>
            </a:extLst>
          </p:cNvPr>
          <p:cNvSpPr/>
          <p:nvPr userDrawn="1"/>
        </p:nvSpPr>
        <p:spPr>
          <a:xfrm>
            <a:off x="8391524" y="2031999"/>
            <a:ext cx="3290401" cy="3074756"/>
          </a:xfrm>
          <a:custGeom>
            <a:avLst/>
            <a:gdLst>
              <a:gd name="connsiteX0" fmla="*/ 0 w 3290401"/>
              <a:gd name="connsiteY0" fmla="*/ 2872142 h 3074756"/>
              <a:gd name="connsiteX1" fmla="*/ 0 w 3290401"/>
              <a:gd name="connsiteY1" fmla="*/ 2872143 h 3074756"/>
              <a:gd name="connsiteX2" fmla="*/ 0 w 3290401"/>
              <a:gd name="connsiteY2" fmla="*/ 2872143 h 3074756"/>
              <a:gd name="connsiteX3" fmla="*/ 0 w 3290401"/>
              <a:gd name="connsiteY3" fmla="*/ 0 h 3074756"/>
              <a:gd name="connsiteX4" fmla="*/ 1449983 w 3290401"/>
              <a:gd name="connsiteY4" fmla="*/ 0 h 3074756"/>
              <a:gd name="connsiteX5" fmla="*/ 3087719 w 3290401"/>
              <a:gd name="connsiteY5" fmla="*/ 0 h 3074756"/>
              <a:gd name="connsiteX6" fmla="*/ 3088934 w 3290401"/>
              <a:gd name="connsiteY6" fmla="*/ 0 h 3074756"/>
              <a:gd name="connsiteX7" fmla="*/ 3088934 w 3290401"/>
              <a:gd name="connsiteY7" fmla="*/ 245 h 3074756"/>
              <a:gd name="connsiteX8" fmla="*/ 3166612 w 3290401"/>
              <a:gd name="connsiteY8" fmla="*/ 15922 h 3074756"/>
              <a:gd name="connsiteX9" fmla="*/ 3290400 w 3290401"/>
              <a:gd name="connsiteY9" fmla="*/ 202613 h 3074756"/>
              <a:gd name="connsiteX10" fmla="*/ 3290399 w 3290401"/>
              <a:gd name="connsiteY10" fmla="*/ 202613 h 3074756"/>
              <a:gd name="connsiteX11" fmla="*/ 3289624 w 3290401"/>
              <a:gd name="connsiteY11" fmla="*/ 207739 h 3074756"/>
              <a:gd name="connsiteX12" fmla="*/ 3289624 w 3290401"/>
              <a:gd name="connsiteY12" fmla="*/ 2864436 h 3074756"/>
              <a:gd name="connsiteX13" fmla="*/ 3290401 w 3290401"/>
              <a:gd name="connsiteY13" fmla="*/ 2872143 h 3074756"/>
              <a:gd name="connsiteX14" fmla="*/ 3290400 w 3290401"/>
              <a:gd name="connsiteY14" fmla="*/ 2872143 h 3074756"/>
              <a:gd name="connsiteX15" fmla="*/ 3087787 w 3290401"/>
              <a:gd name="connsiteY15" fmla="*/ 3074756 h 3074756"/>
              <a:gd name="connsiteX16" fmla="*/ 202613 w 3290401"/>
              <a:gd name="connsiteY16" fmla="*/ 3074755 h 3074756"/>
              <a:gd name="connsiteX17" fmla="*/ 4116 w 3290401"/>
              <a:gd name="connsiteY17" fmla="*/ 2912976 h 3074756"/>
              <a:gd name="connsiteX18" fmla="*/ 0 w 3290401"/>
              <a:gd name="connsiteY18" fmla="*/ 2872143 h 3074756"/>
              <a:gd name="connsiteX19" fmla="*/ 504 w 3290401"/>
              <a:gd name="connsiteY19" fmla="*/ 2867147 h 3074756"/>
              <a:gd name="connsiteX20" fmla="*/ 0 w 3290401"/>
              <a:gd name="connsiteY20" fmla="*/ 2867147 h 307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0401" h="3074756">
                <a:moveTo>
                  <a:pt x="0" y="2872142"/>
                </a:moveTo>
                <a:lnTo>
                  <a:pt x="0" y="2872143"/>
                </a:lnTo>
                <a:lnTo>
                  <a:pt x="0" y="2872143"/>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2864436"/>
                </a:lnTo>
                <a:lnTo>
                  <a:pt x="3290401" y="2872143"/>
                </a:lnTo>
                <a:lnTo>
                  <a:pt x="3290400" y="2872143"/>
                </a:lnTo>
                <a:cubicBezTo>
                  <a:pt x="3290400" y="2984043"/>
                  <a:pt x="3199687" y="3074756"/>
                  <a:pt x="3087787" y="3074756"/>
                </a:cubicBezTo>
                <a:lnTo>
                  <a:pt x="202613" y="3074755"/>
                </a:lnTo>
                <a:cubicBezTo>
                  <a:pt x="104701" y="3074755"/>
                  <a:pt x="23009" y="3005303"/>
                  <a:pt x="4116" y="2912976"/>
                </a:cubicBezTo>
                <a:lnTo>
                  <a:pt x="0" y="2872143"/>
                </a:lnTo>
                <a:lnTo>
                  <a:pt x="504" y="2867147"/>
                </a:lnTo>
                <a:lnTo>
                  <a:pt x="0" y="2867147"/>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quote]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4" name="Text Placeholder 7">
            <a:extLst>
              <a:ext uri="{FF2B5EF4-FFF2-40B4-BE49-F238E27FC236}">
                <a16:creationId xmlns:a16="http://schemas.microsoft.com/office/drawing/2014/main" id="{EDD8D518-B79D-5F85-F7A6-8E5885D33459}"/>
              </a:ext>
            </a:extLst>
          </p:cNvPr>
          <p:cNvSpPr>
            <a:spLocks noGrp="1"/>
          </p:cNvSpPr>
          <p:nvPr>
            <p:ph type="body" sz="quarter" idx="14" hasCustomPrompt="1"/>
          </p:nvPr>
        </p:nvSpPr>
        <p:spPr>
          <a:xfrm>
            <a:off x="8653247" y="2325871"/>
            <a:ext cx="2782691" cy="1657342"/>
          </a:xfrm>
        </p:spPr>
        <p:txBody>
          <a:bodyPr anchor="t" anchorCtr="0">
            <a:normAutofit/>
          </a:bodyPr>
          <a:lstStyle>
            <a:lvl1pPr>
              <a:lnSpc>
                <a:spcPct val="100000"/>
              </a:lnSpc>
              <a:spcAft>
                <a:spcPts val="0"/>
              </a:spcAft>
              <a:defRPr sz="2400" b="0">
                <a:solidFill>
                  <a:schemeClr val="bg1"/>
                </a:solidFill>
                <a:latin typeface="+mn-lt"/>
              </a:defRPr>
            </a:lvl1pPr>
            <a:lvl2pPr>
              <a:lnSpc>
                <a:spcPct val="100000"/>
              </a:lnSpc>
              <a:spcAft>
                <a:spcPts val="0"/>
              </a:spcAft>
              <a:defRPr sz="2400">
                <a:solidFill>
                  <a:schemeClr val="bg1"/>
                </a:solidFill>
              </a:defRPr>
            </a:lvl2pPr>
            <a:lvl3pPr marL="0" indent="0">
              <a:lnSpc>
                <a:spcPct val="100000"/>
              </a:lnSpc>
              <a:spcAft>
                <a:spcPts val="0"/>
              </a:spcAft>
              <a:buNone/>
              <a:defRPr sz="2400">
                <a:solidFill>
                  <a:schemeClr val="bg1"/>
                </a:solidFill>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&lt;“Quote”&gt;</a:t>
            </a:r>
          </a:p>
        </p:txBody>
      </p:sp>
      <p:sp>
        <p:nvSpPr>
          <p:cNvPr id="16" name="Text Placeholder 7">
            <a:extLst>
              <a:ext uri="{FF2B5EF4-FFF2-40B4-BE49-F238E27FC236}">
                <a16:creationId xmlns:a16="http://schemas.microsoft.com/office/drawing/2014/main" id="{F010DA67-1C71-0D9E-096F-1F650E0218CD}"/>
              </a:ext>
            </a:extLst>
          </p:cNvPr>
          <p:cNvSpPr>
            <a:spLocks noGrp="1"/>
          </p:cNvSpPr>
          <p:nvPr>
            <p:ph type="body" sz="quarter" idx="15" hasCustomPrompt="1"/>
          </p:nvPr>
        </p:nvSpPr>
        <p:spPr>
          <a:xfrm>
            <a:off x="8653247" y="4114801"/>
            <a:ext cx="2782691" cy="754618"/>
          </a:xfrm>
        </p:spPr>
        <p:txBody>
          <a:bodyPr anchor="b" anchorCtr="0">
            <a:normAutofit/>
          </a:bodyPr>
          <a:lstStyle>
            <a:lvl1pPr>
              <a:lnSpc>
                <a:spcPct val="110000"/>
              </a:lnSpc>
              <a:spcAft>
                <a:spcPts val="0"/>
              </a:spcAft>
              <a:defRPr sz="1500" b="0">
                <a:solidFill>
                  <a:schemeClr val="bg1"/>
                </a:solidFill>
                <a:latin typeface="+mj-lt"/>
              </a:defRPr>
            </a:lvl1pPr>
            <a:lvl2pPr>
              <a:lnSpc>
                <a:spcPct val="110000"/>
              </a:lnSpc>
              <a:spcAft>
                <a:spcPts val="0"/>
              </a:spcAft>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2pPr>
            <a:lvl3pPr marL="0" indent="0">
              <a:lnSpc>
                <a:spcPct val="110000"/>
              </a:lnSpc>
              <a:spcAft>
                <a:spcPts val="0"/>
              </a:spcAft>
              <a:buNone/>
              <a:defRPr sz="15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3pPr>
            <a:lvl4pPr marL="0" indent="0">
              <a:lnSpc>
                <a:spcPct val="100000"/>
              </a:lnSpc>
              <a:spcAft>
                <a:spcPts val="0"/>
              </a:spcAft>
              <a:buNone/>
              <a:defRPr sz="2400">
                <a:solidFill>
                  <a:schemeClr val="bg1"/>
                </a:solidFill>
              </a:defRPr>
            </a:lvl4pPr>
            <a:lvl5pPr>
              <a:lnSpc>
                <a:spcPct val="100000"/>
              </a:lnSpc>
              <a:spcAft>
                <a:spcPts val="0"/>
              </a:spcAft>
              <a:defRPr sz="2400">
                <a:solidFill>
                  <a:schemeClr val="bg1"/>
                </a:solidFill>
              </a:defRPr>
            </a:lvl5pPr>
          </a:lstStyle>
          <a:p>
            <a:pPr lvl="0"/>
            <a:r>
              <a:rPr lang="en-GB"/>
              <a:t>First level &lt;Name&gt;</a:t>
            </a:r>
          </a:p>
          <a:p>
            <a:pPr lvl="1"/>
            <a:r>
              <a:rPr lang="en-GB"/>
              <a:t>Second level &lt;Title&gt;</a:t>
            </a:r>
          </a:p>
        </p:txBody>
      </p:sp>
      <p:sp>
        <p:nvSpPr>
          <p:cNvPr id="7" name="Date Placeholder 6">
            <a:extLst>
              <a:ext uri="{FF2B5EF4-FFF2-40B4-BE49-F238E27FC236}">
                <a16:creationId xmlns:a16="http://schemas.microsoft.com/office/drawing/2014/main" id="{3BEC4815-A1FC-D937-4681-5D147EBBCA0C}"/>
              </a:ext>
            </a:extLst>
          </p:cNvPr>
          <p:cNvSpPr>
            <a:spLocks noGrp="1"/>
          </p:cNvSpPr>
          <p:nvPr>
            <p:ph type="dt" sz="half" idx="16"/>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3E69442A-763B-C5D7-22B1-1E5D419FFC17}"/>
              </a:ext>
            </a:extLst>
          </p:cNvPr>
          <p:cNvSpPr>
            <a:spLocks noGrp="1"/>
          </p:cNvSpPr>
          <p:nvPr>
            <p:ph type="ftr" sz="quarter" idx="17"/>
          </p:nvPr>
        </p:nvSpPr>
        <p:spPr/>
        <p:txBody>
          <a:bodyPr/>
          <a:lstStyle/>
          <a:p>
            <a:r>
              <a:rPr lang="en-GB"/>
              <a:t>&lt;Header&gt;</a:t>
            </a:r>
          </a:p>
        </p:txBody>
      </p:sp>
      <p:sp>
        <p:nvSpPr>
          <p:cNvPr id="9" name="Slide Number Placeholder 8">
            <a:extLst>
              <a:ext uri="{FF2B5EF4-FFF2-40B4-BE49-F238E27FC236}">
                <a16:creationId xmlns:a16="http://schemas.microsoft.com/office/drawing/2014/main" id="{A431FFA4-C505-CBAC-E609-366B8024E363}"/>
              </a:ext>
            </a:extLst>
          </p:cNvPr>
          <p:cNvSpPr>
            <a:spLocks noGrp="1"/>
          </p:cNvSpPr>
          <p:nvPr>
            <p:ph type="sldNum" sz="quarter" idx="18"/>
          </p:nvPr>
        </p:nvSpPr>
        <p:spPr/>
        <p:txBody>
          <a:bodyPr/>
          <a:lstStyle/>
          <a:p>
            <a:fld id="{7AD8EBCA-3EC2-B24B-964C-A05FBBD49954}" type="slidenum">
              <a:rPr lang="en-GB" smtClean="0"/>
              <a:pPr/>
              <a:t>‹#›</a:t>
            </a:fld>
            <a:endParaRPr lang="en-GB"/>
          </a:p>
        </p:txBody>
      </p:sp>
      <p:sp>
        <p:nvSpPr>
          <p:cNvPr id="12" name="Text Placeholder 7">
            <a:extLst>
              <a:ext uri="{FF2B5EF4-FFF2-40B4-BE49-F238E27FC236}">
                <a16:creationId xmlns:a16="http://schemas.microsoft.com/office/drawing/2014/main" id="{689302C6-5E6B-1E20-A1C4-98CBC4FDA930}"/>
              </a:ext>
            </a:extLst>
          </p:cNvPr>
          <p:cNvSpPr>
            <a:spLocks noGrp="1"/>
          </p:cNvSpPr>
          <p:nvPr>
            <p:ph type="body" sz="quarter" idx="1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321160119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e and referenc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DBE1358-A781-E00C-CA22-5907EFB185E7}"/>
              </a:ext>
            </a:extLst>
          </p:cNvPr>
          <p:cNvSpPr/>
          <p:nvPr userDrawn="1"/>
        </p:nvSpPr>
        <p:spPr>
          <a:xfrm>
            <a:off x="8391524" y="2031999"/>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14">
            <a:extLst>
              <a:ext uri="{FF2B5EF4-FFF2-40B4-BE49-F238E27FC236}">
                <a16:creationId xmlns:a16="http://schemas.microsoft.com/office/drawing/2014/main" id="{732BC935-3F7D-8414-37B4-F5FD954A5F51}"/>
              </a:ext>
            </a:extLst>
          </p:cNvPr>
          <p:cNvSpPr/>
          <p:nvPr userDrawn="1"/>
        </p:nvSpPr>
        <p:spPr>
          <a:xfrm>
            <a:off x="8391524" y="4067233"/>
            <a:ext cx="3290401" cy="1775224"/>
          </a:xfrm>
          <a:custGeom>
            <a:avLst/>
            <a:gdLst>
              <a:gd name="connsiteX0" fmla="*/ 0 w 3290401"/>
              <a:gd name="connsiteY0" fmla="*/ 1572610 h 1775224"/>
              <a:gd name="connsiteX1" fmla="*/ 0 w 3290401"/>
              <a:gd name="connsiteY1" fmla="*/ 1572611 h 1775224"/>
              <a:gd name="connsiteX2" fmla="*/ 0 w 3290401"/>
              <a:gd name="connsiteY2" fmla="*/ 1572611 h 1775224"/>
              <a:gd name="connsiteX3" fmla="*/ 0 w 3290401"/>
              <a:gd name="connsiteY3" fmla="*/ 0 h 1775224"/>
              <a:gd name="connsiteX4" fmla="*/ 1449983 w 3290401"/>
              <a:gd name="connsiteY4" fmla="*/ 0 h 1775224"/>
              <a:gd name="connsiteX5" fmla="*/ 3087719 w 3290401"/>
              <a:gd name="connsiteY5" fmla="*/ 0 h 1775224"/>
              <a:gd name="connsiteX6" fmla="*/ 3088934 w 3290401"/>
              <a:gd name="connsiteY6" fmla="*/ 0 h 1775224"/>
              <a:gd name="connsiteX7" fmla="*/ 3088934 w 3290401"/>
              <a:gd name="connsiteY7" fmla="*/ 245 h 1775224"/>
              <a:gd name="connsiteX8" fmla="*/ 3166612 w 3290401"/>
              <a:gd name="connsiteY8" fmla="*/ 15922 h 1775224"/>
              <a:gd name="connsiteX9" fmla="*/ 3290400 w 3290401"/>
              <a:gd name="connsiteY9" fmla="*/ 202613 h 1775224"/>
              <a:gd name="connsiteX10" fmla="*/ 3290399 w 3290401"/>
              <a:gd name="connsiteY10" fmla="*/ 202613 h 1775224"/>
              <a:gd name="connsiteX11" fmla="*/ 3289624 w 3290401"/>
              <a:gd name="connsiteY11" fmla="*/ 207739 h 1775224"/>
              <a:gd name="connsiteX12" fmla="*/ 3289624 w 3290401"/>
              <a:gd name="connsiteY12" fmla="*/ 1397000 h 1775224"/>
              <a:gd name="connsiteX13" fmla="*/ 3289301 w 3290401"/>
              <a:gd name="connsiteY13" fmla="*/ 1397000 h 1775224"/>
              <a:gd name="connsiteX14" fmla="*/ 3289301 w 3290401"/>
              <a:gd name="connsiteY14" fmla="*/ 1565276 h 1775224"/>
              <a:gd name="connsiteX15" fmla="*/ 3288920 w 3290401"/>
              <a:gd name="connsiteY15" fmla="*/ 1565276 h 1775224"/>
              <a:gd name="connsiteX16" fmla="*/ 3290401 w 3290401"/>
              <a:gd name="connsiteY16" fmla="*/ 1572611 h 1775224"/>
              <a:gd name="connsiteX17" fmla="*/ 3290400 w 3290401"/>
              <a:gd name="connsiteY17" fmla="*/ 1572611 h 1775224"/>
              <a:gd name="connsiteX18" fmla="*/ 3087787 w 3290401"/>
              <a:gd name="connsiteY18" fmla="*/ 1775224 h 1775224"/>
              <a:gd name="connsiteX19" fmla="*/ 202613 w 3290401"/>
              <a:gd name="connsiteY19" fmla="*/ 1775223 h 1775224"/>
              <a:gd name="connsiteX20" fmla="*/ 15922 w 3290401"/>
              <a:gd name="connsiteY20" fmla="*/ 1651476 h 1775224"/>
              <a:gd name="connsiteX21" fmla="*/ 0 w 3290401"/>
              <a:gd name="connsiteY21" fmla="*/ 1572611 h 1775224"/>
              <a:gd name="connsiteX22" fmla="*/ 1481 w 3290401"/>
              <a:gd name="connsiteY22" fmla="*/ 1565276 h 1775224"/>
              <a:gd name="connsiteX23" fmla="*/ 0 w 3290401"/>
              <a:gd name="connsiteY23" fmla="*/ 1565276 h 1775224"/>
              <a:gd name="connsiteX24" fmla="*/ 0 w 3290401"/>
              <a:gd name="connsiteY24" fmla="*/ 1397000 h 1775224"/>
              <a:gd name="connsiteX25" fmla="*/ 0 w 3290401"/>
              <a:gd name="connsiteY25" fmla="*/ 844551 h 177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0401" h="1775224">
                <a:moveTo>
                  <a:pt x="0" y="1572610"/>
                </a:moveTo>
                <a:lnTo>
                  <a:pt x="0" y="1572611"/>
                </a:lnTo>
                <a:lnTo>
                  <a:pt x="0" y="1572611"/>
                </a:lnTo>
                <a:close/>
                <a:moveTo>
                  <a:pt x="0" y="0"/>
                </a:moveTo>
                <a:lnTo>
                  <a:pt x="1449983" y="0"/>
                </a:lnTo>
                <a:lnTo>
                  <a:pt x="3087719" y="0"/>
                </a:lnTo>
                <a:lnTo>
                  <a:pt x="3088934" y="0"/>
                </a:lnTo>
                <a:lnTo>
                  <a:pt x="3088934" y="245"/>
                </a:lnTo>
                <a:lnTo>
                  <a:pt x="3166612" y="15922"/>
                </a:lnTo>
                <a:cubicBezTo>
                  <a:pt x="3239357" y="46681"/>
                  <a:pt x="3290400" y="118688"/>
                  <a:pt x="3290400" y="202613"/>
                </a:cubicBezTo>
                <a:lnTo>
                  <a:pt x="3290399" y="202613"/>
                </a:lnTo>
                <a:lnTo>
                  <a:pt x="3289624" y="207739"/>
                </a:lnTo>
                <a:lnTo>
                  <a:pt x="3289624" y="1397000"/>
                </a:lnTo>
                <a:lnTo>
                  <a:pt x="3289301" y="1397000"/>
                </a:lnTo>
                <a:lnTo>
                  <a:pt x="3289301" y="1565276"/>
                </a:lnTo>
                <a:lnTo>
                  <a:pt x="3288920" y="1565276"/>
                </a:lnTo>
                <a:lnTo>
                  <a:pt x="3290401" y="1572611"/>
                </a:lnTo>
                <a:lnTo>
                  <a:pt x="3290400" y="1572611"/>
                </a:lnTo>
                <a:cubicBezTo>
                  <a:pt x="3290400" y="1684511"/>
                  <a:pt x="3199687" y="1775224"/>
                  <a:pt x="3087787" y="1775224"/>
                </a:cubicBezTo>
                <a:lnTo>
                  <a:pt x="202613" y="1775223"/>
                </a:lnTo>
                <a:cubicBezTo>
                  <a:pt x="118688" y="1775223"/>
                  <a:pt x="46681" y="1724197"/>
                  <a:pt x="15922" y="1651476"/>
                </a:cubicBezTo>
                <a:lnTo>
                  <a:pt x="0" y="1572611"/>
                </a:lnTo>
                <a:lnTo>
                  <a:pt x="1481" y="1565276"/>
                </a:lnTo>
                <a:lnTo>
                  <a:pt x="0" y="1565276"/>
                </a:lnTo>
                <a:lnTo>
                  <a:pt x="0" y="1397000"/>
                </a:lnTo>
                <a:lnTo>
                  <a:pt x="0" y="844551"/>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Text Placeholder 7">
            <a:extLst>
              <a:ext uri="{FF2B5EF4-FFF2-40B4-BE49-F238E27FC236}">
                <a16:creationId xmlns:a16="http://schemas.microsoft.com/office/drawing/2014/main" id="{F497684F-452A-535D-BB94-FD12F24EBAD6}"/>
              </a:ext>
            </a:extLst>
          </p:cNvPr>
          <p:cNvSpPr>
            <a:spLocks noGrp="1"/>
          </p:cNvSpPr>
          <p:nvPr>
            <p:ph type="body" sz="quarter" idx="18" hasCustomPrompt="1"/>
          </p:nvPr>
        </p:nvSpPr>
        <p:spPr>
          <a:xfrm>
            <a:off x="8653247" y="4176155"/>
            <a:ext cx="3027578" cy="1100180"/>
          </a:xfrm>
        </p:spPr>
        <p:txBody>
          <a:bodyPr anchor="t" anchorCtr="0">
            <a:normAutofit/>
          </a:bodyPr>
          <a:lstStyle>
            <a:lvl1pPr>
              <a:lnSpc>
                <a:spcPct val="100000"/>
              </a:lnSpc>
              <a:spcAft>
                <a:spcPts val="0"/>
              </a:spcAft>
              <a:defRPr sz="7000" b="0">
                <a:solidFill>
                  <a:schemeClr val="accent5"/>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7" name="Text Placeholder 7">
            <a:extLst>
              <a:ext uri="{FF2B5EF4-FFF2-40B4-BE49-F238E27FC236}">
                <a16:creationId xmlns:a16="http://schemas.microsoft.com/office/drawing/2014/main" id="{C772C6C4-F0B8-3B7C-8743-AF8981739924}"/>
              </a:ext>
            </a:extLst>
          </p:cNvPr>
          <p:cNvSpPr>
            <a:spLocks noGrp="1"/>
          </p:cNvSpPr>
          <p:nvPr>
            <p:ph type="body" sz="quarter" idx="17" hasCustomPrompt="1"/>
          </p:nvPr>
        </p:nvSpPr>
        <p:spPr>
          <a:xfrm>
            <a:off x="8653247" y="2141514"/>
            <a:ext cx="3027577" cy="1095955"/>
          </a:xfrm>
        </p:spPr>
        <p:txBody>
          <a:bodyPr anchor="t" anchorCtr="0">
            <a:normAutofit/>
          </a:bodyPr>
          <a:lstStyle>
            <a:lvl1pPr>
              <a:lnSpc>
                <a:spcPct val="100000"/>
              </a:lnSpc>
              <a:spcAft>
                <a:spcPts val="0"/>
              </a:spcAft>
              <a:defRPr sz="7000" b="0">
                <a:solidFill>
                  <a:schemeClr val="accent4"/>
                </a:solidFill>
                <a:latin typeface="+mn-lt"/>
              </a:defRPr>
            </a:lvl1pPr>
            <a:lvl2pPr>
              <a:spcAft>
                <a:spcPts val="0"/>
              </a:spcAft>
              <a:defRPr/>
            </a:lvl2pPr>
            <a:lvl3pPr marL="0" indent="0">
              <a:spcAft>
                <a:spcPts val="0"/>
              </a:spcAft>
              <a:buNone/>
              <a:defRPr/>
            </a:lvl3pPr>
            <a:lvl4pPr marL="0" indent="0">
              <a:spcAft>
                <a:spcPts val="0"/>
              </a:spcAft>
              <a:buNone/>
              <a:defRPr/>
            </a:lvl4pPr>
            <a:lvl5pPr>
              <a:spcAft>
                <a:spcPts val="0"/>
              </a:spcAft>
              <a:defRPr/>
            </a:lvl5pPr>
          </a:lstStyle>
          <a:p>
            <a:pPr lvl="0"/>
            <a:r>
              <a:rPr lang="en-GB"/>
              <a:t>&lt;0%&gt;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a:t>
            </a:r>
            <a:r>
              <a:rPr lang="en-GB">
                <a:solidFill>
                  <a:schemeClr val="tx1"/>
                </a:solidFill>
              </a:rPr>
              <a:t>Date and reference</a:t>
            </a:r>
            <a:r>
              <a:rPr lang="en-GB"/>
              <a:t>]</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20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19" name="Text Placeholder 7">
            <a:extLst>
              <a:ext uri="{FF2B5EF4-FFF2-40B4-BE49-F238E27FC236}">
                <a16:creationId xmlns:a16="http://schemas.microsoft.com/office/drawing/2014/main" id="{94411A48-760F-5255-231C-A5B91484DFFC}"/>
              </a:ext>
            </a:extLst>
          </p:cNvPr>
          <p:cNvSpPr>
            <a:spLocks noGrp="1"/>
          </p:cNvSpPr>
          <p:nvPr>
            <p:ph type="body" sz="quarter" idx="14" hasCustomPrompt="1"/>
          </p:nvPr>
        </p:nvSpPr>
        <p:spPr>
          <a:xfrm>
            <a:off x="8653247" y="3134133"/>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24" name="Text Placeholder 7">
            <a:extLst>
              <a:ext uri="{FF2B5EF4-FFF2-40B4-BE49-F238E27FC236}">
                <a16:creationId xmlns:a16="http://schemas.microsoft.com/office/drawing/2014/main" id="{5A0815E8-E24D-E5C8-70CE-058684C61829}"/>
              </a:ext>
            </a:extLst>
          </p:cNvPr>
          <p:cNvSpPr>
            <a:spLocks noGrp="1"/>
          </p:cNvSpPr>
          <p:nvPr>
            <p:ph type="body" sz="quarter" idx="16" hasCustomPrompt="1"/>
          </p:nvPr>
        </p:nvSpPr>
        <p:spPr>
          <a:xfrm>
            <a:off x="8653247" y="5169367"/>
            <a:ext cx="2856127" cy="673090"/>
          </a:xfrm>
        </p:spPr>
        <p:txBody>
          <a:bodyPr>
            <a:normAutofit/>
          </a:bodyPr>
          <a:lstStyle>
            <a:lvl1pPr>
              <a:lnSpc>
                <a:spcPct val="100000"/>
              </a:lnSpc>
              <a:spcAft>
                <a:spcPts val="0"/>
              </a:spcAft>
              <a:defRPr sz="1500" b="0">
                <a:solidFill>
                  <a:schemeClr val="bg1"/>
                </a:solidFill>
                <a:latin typeface="+mj-lt"/>
              </a:defRPr>
            </a:lvl1pPr>
            <a:lvl2pPr>
              <a:lnSpc>
                <a:spcPct val="100000"/>
              </a:lnSpc>
              <a:spcAft>
                <a:spcPts val="0"/>
              </a:spcAft>
              <a:defRPr sz="1500">
                <a:solidFill>
                  <a:schemeClr val="bg1"/>
                </a:solidFill>
                <a:latin typeface="+mj-lt"/>
              </a:defRPr>
            </a:lvl2pPr>
            <a:lvl3pPr marL="0" indent="0">
              <a:lnSpc>
                <a:spcPct val="100000"/>
              </a:lnSpc>
              <a:spcAft>
                <a:spcPts val="0"/>
              </a:spcAft>
              <a:buNone/>
              <a:defRPr sz="1500">
                <a:solidFill>
                  <a:schemeClr val="bg1"/>
                </a:solidFill>
                <a:latin typeface="+mj-lt"/>
              </a:defRPr>
            </a:lvl3pPr>
            <a:lvl4pPr marL="0" indent="0">
              <a:lnSpc>
                <a:spcPct val="100000"/>
              </a:lnSpc>
              <a:spcAft>
                <a:spcPts val="0"/>
              </a:spcAft>
              <a:buNone/>
              <a:defRPr sz="1500">
                <a:solidFill>
                  <a:schemeClr val="bg1"/>
                </a:solidFill>
                <a:latin typeface="+mj-lt"/>
              </a:defRPr>
            </a:lvl4pPr>
            <a:lvl5pPr>
              <a:lnSpc>
                <a:spcPct val="100000"/>
              </a:lnSpc>
              <a:spcAft>
                <a:spcPts val="0"/>
              </a:spcAft>
              <a:defRPr sz="1500">
                <a:solidFill>
                  <a:schemeClr val="bg1"/>
                </a:solidFill>
                <a:latin typeface="+mj-lt"/>
              </a:defRPr>
            </a:lvl5pPr>
          </a:lstStyle>
          <a:p>
            <a:pPr lvl="0"/>
            <a:r>
              <a:rPr lang="en-GB"/>
              <a:t>&lt;Text&gt;</a:t>
            </a:r>
          </a:p>
        </p:txBody>
      </p:sp>
      <p:sp>
        <p:nvSpPr>
          <p:cNvPr id="9" name="Date Placeholder 8">
            <a:extLst>
              <a:ext uri="{FF2B5EF4-FFF2-40B4-BE49-F238E27FC236}">
                <a16:creationId xmlns:a16="http://schemas.microsoft.com/office/drawing/2014/main" id="{305D1EB1-7649-B23C-3F9C-0D9298865C8D}"/>
              </a:ext>
            </a:extLst>
          </p:cNvPr>
          <p:cNvSpPr>
            <a:spLocks noGrp="1"/>
          </p:cNvSpPr>
          <p:nvPr>
            <p:ph type="dt" sz="half" idx="19"/>
          </p:nvPr>
        </p:nvSpPr>
        <p:spPr/>
        <p:txBody>
          <a:bodyPr/>
          <a:lstStyle/>
          <a:p>
            <a:r>
              <a:rPr lang="en-GB"/>
              <a:t>For internal discussion purposes only</a:t>
            </a:r>
          </a:p>
        </p:txBody>
      </p:sp>
      <p:sp>
        <p:nvSpPr>
          <p:cNvPr id="10" name="Footer Placeholder 9">
            <a:extLst>
              <a:ext uri="{FF2B5EF4-FFF2-40B4-BE49-F238E27FC236}">
                <a16:creationId xmlns:a16="http://schemas.microsoft.com/office/drawing/2014/main" id="{766EBC93-A4FF-478E-8B52-A92464366336}"/>
              </a:ext>
            </a:extLst>
          </p:cNvPr>
          <p:cNvSpPr>
            <a:spLocks noGrp="1"/>
          </p:cNvSpPr>
          <p:nvPr>
            <p:ph type="ftr" sz="quarter" idx="20"/>
          </p:nvPr>
        </p:nvSpPr>
        <p:spPr/>
        <p:txBody>
          <a:bodyPr/>
          <a:lstStyle/>
          <a:p>
            <a:r>
              <a:rPr lang="en-GB"/>
              <a:t>&lt;Header&gt;</a:t>
            </a:r>
          </a:p>
        </p:txBody>
      </p:sp>
      <p:sp>
        <p:nvSpPr>
          <p:cNvPr id="11" name="Slide Number Placeholder 10">
            <a:extLst>
              <a:ext uri="{FF2B5EF4-FFF2-40B4-BE49-F238E27FC236}">
                <a16:creationId xmlns:a16="http://schemas.microsoft.com/office/drawing/2014/main" id="{71250539-1F34-35E2-2BF4-0C95B2C9F99D}"/>
              </a:ext>
            </a:extLst>
          </p:cNvPr>
          <p:cNvSpPr>
            <a:spLocks noGrp="1"/>
          </p:cNvSpPr>
          <p:nvPr>
            <p:ph type="sldNum" sz="quarter" idx="21"/>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690CA586-6F29-EAC1-A35A-DDBD8D32D0A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74609257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134D78C-CF57-8BFC-6444-5BD0AA0AB2EF}"/>
              </a:ext>
            </a:extLst>
          </p:cNvPr>
          <p:cNvSpPr>
            <a:spLocks noGrp="1"/>
          </p:cNvSpPr>
          <p:nvPr>
            <p:ph type="pic" sz="quarter" idx="17"/>
          </p:nvPr>
        </p:nvSpPr>
        <p:spPr>
          <a:xfrm>
            <a:off x="6588123" y="2031999"/>
            <a:ext cx="5094002" cy="4064001"/>
          </a:xfrm>
          <a:custGeom>
            <a:avLst/>
            <a:gdLst>
              <a:gd name="connsiteX0" fmla="*/ 1 w 5094002"/>
              <a:gd name="connsiteY0" fmla="*/ 3861387 h 4064001"/>
              <a:gd name="connsiteX1" fmla="*/ 1 w 5094002"/>
              <a:gd name="connsiteY1" fmla="*/ 3861388 h 4064001"/>
              <a:gd name="connsiteX2" fmla="*/ 1 w 5094002"/>
              <a:gd name="connsiteY2" fmla="*/ 3861388 h 4064001"/>
              <a:gd name="connsiteX3" fmla="*/ 1 w 5094002"/>
              <a:gd name="connsiteY3" fmla="*/ 0 h 4064001"/>
              <a:gd name="connsiteX4" fmla="*/ 3253448 w 5094002"/>
              <a:gd name="connsiteY4" fmla="*/ 0 h 4064001"/>
              <a:gd name="connsiteX5" fmla="*/ 3253449 w 5094002"/>
              <a:gd name="connsiteY5" fmla="*/ 0 h 4064001"/>
              <a:gd name="connsiteX6" fmla="*/ 4891305 w 5094002"/>
              <a:gd name="connsiteY6" fmla="*/ 0 h 4064001"/>
              <a:gd name="connsiteX7" fmla="*/ 5078073 w 5094002"/>
              <a:gd name="connsiteY7" fmla="*/ 123747 h 4064001"/>
              <a:gd name="connsiteX8" fmla="*/ 5090829 w 5094002"/>
              <a:gd name="connsiteY8" fmla="*/ 186913 h 4064001"/>
              <a:gd name="connsiteX9" fmla="*/ 5094000 w 5094002"/>
              <a:gd name="connsiteY9" fmla="*/ 186913 h 4064001"/>
              <a:gd name="connsiteX10" fmla="*/ 5094000 w 5094002"/>
              <a:gd name="connsiteY10" fmla="*/ 202608 h 4064001"/>
              <a:gd name="connsiteX11" fmla="*/ 5094001 w 5094002"/>
              <a:gd name="connsiteY11" fmla="*/ 202613 h 4064001"/>
              <a:gd name="connsiteX12" fmla="*/ 5094000 w 5094002"/>
              <a:gd name="connsiteY12" fmla="*/ 202613 h 4064001"/>
              <a:gd name="connsiteX13" fmla="*/ 5094000 w 5094002"/>
              <a:gd name="connsiteY13" fmla="*/ 1548892 h 4064001"/>
              <a:gd name="connsiteX14" fmla="*/ 5092475 w 5094002"/>
              <a:gd name="connsiteY14" fmla="*/ 1548892 h 4064001"/>
              <a:gd name="connsiteX15" fmla="*/ 5092475 w 5094002"/>
              <a:gd name="connsiteY15" fmla="*/ 2979965 h 4064001"/>
              <a:gd name="connsiteX16" fmla="*/ 5092702 w 5094002"/>
              <a:gd name="connsiteY16" fmla="*/ 2979965 h 4064001"/>
              <a:gd name="connsiteX17" fmla="*/ 5092702 w 5094002"/>
              <a:gd name="connsiteY17" fmla="*/ 3826890 h 4064001"/>
              <a:gd name="connsiteX18" fmla="*/ 5087037 w 5094002"/>
              <a:gd name="connsiteY18" fmla="*/ 3826890 h 4064001"/>
              <a:gd name="connsiteX19" fmla="*/ 5094002 w 5094002"/>
              <a:gd name="connsiteY19" fmla="*/ 3861388 h 4064001"/>
              <a:gd name="connsiteX20" fmla="*/ 5094001 w 5094002"/>
              <a:gd name="connsiteY20" fmla="*/ 3861388 h 4064001"/>
              <a:gd name="connsiteX21" fmla="*/ 4891388 w 5094002"/>
              <a:gd name="connsiteY21" fmla="*/ 4064001 h 4064001"/>
              <a:gd name="connsiteX22" fmla="*/ 202614 w 5094002"/>
              <a:gd name="connsiteY22" fmla="*/ 4064000 h 4064001"/>
              <a:gd name="connsiteX23" fmla="*/ 15924 w 5094002"/>
              <a:gd name="connsiteY23" fmla="*/ 3940253 h 4064001"/>
              <a:gd name="connsiteX24" fmla="*/ 1 w 5094002"/>
              <a:gd name="connsiteY24" fmla="*/ 3861388 h 4064001"/>
              <a:gd name="connsiteX25" fmla="*/ 6966 w 5094002"/>
              <a:gd name="connsiteY25" fmla="*/ 3826890 h 4064001"/>
              <a:gd name="connsiteX26" fmla="*/ 0 w 5094002"/>
              <a:gd name="connsiteY26" fmla="*/ 3826890 h 4064001"/>
              <a:gd name="connsiteX27" fmla="*/ 0 w 5094002"/>
              <a:gd name="connsiteY27" fmla="*/ 2979965 h 4064001"/>
              <a:gd name="connsiteX28" fmla="*/ 1 w 5094002"/>
              <a:gd name="connsiteY28" fmla="*/ 2979965 h 4064001"/>
              <a:gd name="connsiteX29" fmla="*/ 1 w 5094002"/>
              <a:gd name="connsiteY29" fmla="*/ 1548892 h 4064001"/>
              <a:gd name="connsiteX30" fmla="*/ 1 w 5094002"/>
              <a:gd name="connsiteY30" fmla="*/ 953834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94002" h="4064001">
                <a:moveTo>
                  <a:pt x="1" y="3861387"/>
                </a:moveTo>
                <a:lnTo>
                  <a:pt x="1" y="3861388"/>
                </a:lnTo>
                <a:lnTo>
                  <a:pt x="1" y="3861388"/>
                </a:lnTo>
                <a:close/>
                <a:moveTo>
                  <a:pt x="1" y="0"/>
                </a:moveTo>
                <a:lnTo>
                  <a:pt x="3253448" y="0"/>
                </a:lnTo>
                <a:lnTo>
                  <a:pt x="3253449" y="0"/>
                </a:lnTo>
                <a:lnTo>
                  <a:pt x="4891305" y="0"/>
                </a:lnTo>
                <a:cubicBezTo>
                  <a:pt x="4975265" y="0"/>
                  <a:pt x="5047301" y="51026"/>
                  <a:pt x="5078073" y="123747"/>
                </a:cubicBezTo>
                <a:lnTo>
                  <a:pt x="5090829" y="186913"/>
                </a:lnTo>
                <a:lnTo>
                  <a:pt x="5094000" y="186913"/>
                </a:lnTo>
                <a:lnTo>
                  <a:pt x="5094000" y="202608"/>
                </a:lnTo>
                <a:lnTo>
                  <a:pt x="5094001" y="202613"/>
                </a:lnTo>
                <a:lnTo>
                  <a:pt x="5094000" y="202613"/>
                </a:lnTo>
                <a:lnTo>
                  <a:pt x="5094000" y="1548892"/>
                </a:lnTo>
                <a:lnTo>
                  <a:pt x="5092475" y="1548892"/>
                </a:lnTo>
                <a:lnTo>
                  <a:pt x="5092475" y="2979965"/>
                </a:lnTo>
                <a:lnTo>
                  <a:pt x="5092702" y="2979965"/>
                </a:lnTo>
                <a:lnTo>
                  <a:pt x="5092702" y="3826890"/>
                </a:lnTo>
                <a:lnTo>
                  <a:pt x="5087037" y="3826890"/>
                </a:lnTo>
                <a:lnTo>
                  <a:pt x="5094002" y="3861388"/>
                </a:lnTo>
                <a:lnTo>
                  <a:pt x="5094001" y="3861388"/>
                </a:lnTo>
                <a:cubicBezTo>
                  <a:pt x="5094001" y="3973288"/>
                  <a:pt x="5003288" y="4064001"/>
                  <a:pt x="4891388" y="4064001"/>
                </a:cubicBezTo>
                <a:lnTo>
                  <a:pt x="202614" y="4064000"/>
                </a:lnTo>
                <a:cubicBezTo>
                  <a:pt x="118689" y="4064000"/>
                  <a:pt x="46682" y="4012974"/>
                  <a:pt x="15924" y="3940253"/>
                </a:cubicBezTo>
                <a:lnTo>
                  <a:pt x="1" y="3861388"/>
                </a:lnTo>
                <a:lnTo>
                  <a:pt x="6966" y="3826890"/>
                </a:lnTo>
                <a:lnTo>
                  <a:pt x="0" y="3826890"/>
                </a:lnTo>
                <a:lnTo>
                  <a:pt x="0" y="2979965"/>
                </a:lnTo>
                <a:lnTo>
                  <a:pt x="1" y="2979965"/>
                </a:lnTo>
                <a:lnTo>
                  <a:pt x="1" y="1548892"/>
                </a:lnTo>
                <a:lnTo>
                  <a:pt x="1" y="953834"/>
                </a:lnTo>
                <a:close/>
              </a:path>
            </a:pathLst>
          </a:custGeom>
        </p:spPr>
        <p:txBody>
          <a:bodyPr wrap="square" bIns="1080000" anchor="ctr" anchorCtr="1">
            <a:noAutofit/>
          </a:bodyPr>
          <a:lstStyle>
            <a:lvl1pPr>
              <a:defRPr b="0">
                <a:latin typeface="+mn-lt"/>
              </a:defRPr>
            </a:lvl1pPr>
          </a:lstStyle>
          <a:p>
            <a:r>
              <a:rPr lang="en-US"/>
              <a:t>Click icon to add picture</a:t>
            </a:r>
            <a:endParaRPr lang="en-GB"/>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[Text and image]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50" y="2030400"/>
            <a:ext cx="5090400"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20" name="Date Placeholder 19">
            <a:extLst>
              <a:ext uri="{FF2B5EF4-FFF2-40B4-BE49-F238E27FC236}">
                <a16:creationId xmlns:a16="http://schemas.microsoft.com/office/drawing/2014/main" id="{F26AB13C-ADC4-8327-C6B0-15F51AC4941B}"/>
              </a:ext>
            </a:extLst>
          </p:cNvPr>
          <p:cNvSpPr>
            <a:spLocks noGrp="1"/>
          </p:cNvSpPr>
          <p:nvPr>
            <p:ph type="dt" sz="half" idx="18"/>
          </p:nvPr>
        </p:nvSpPr>
        <p:spPr/>
        <p:txBody>
          <a:bodyPr/>
          <a:lstStyle/>
          <a:p>
            <a:r>
              <a:rPr lang="en-GB"/>
              <a:t>For internal discussion purposes only</a:t>
            </a:r>
          </a:p>
        </p:txBody>
      </p:sp>
      <p:sp>
        <p:nvSpPr>
          <p:cNvPr id="21" name="Footer Placeholder 20">
            <a:extLst>
              <a:ext uri="{FF2B5EF4-FFF2-40B4-BE49-F238E27FC236}">
                <a16:creationId xmlns:a16="http://schemas.microsoft.com/office/drawing/2014/main" id="{4E58BD3E-C5E3-0DAC-BE38-F7FAE816C5CF}"/>
              </a:ext>
            </a:extLst>
          </p:cNvPr>
          <p:cNvSpPr>
            <a:spLocks noGrp="1"/>
          </p:cNvSpPr>
          <p:nvPr>
            <p:ph type="ftr" sz="quarter" idx="19"/>
          </p:nvPr>
        </p:nvSpPr>
        <p:spPr/>
        <p:txBody>
          <a:bodyPr/>
          <a:lstStyle/>
          <a:p>
            <a:r>
              <a:rPr lang="en-GB"/>
              <a:t>&lt;Header&gt;</a:t>
            </a:r>
          </a:p>
        </p:txBody>
      </p:sp>
      <p:sp>
        <p:nvSpPr>
          <p:cNvPr id="22" name="Slide Number Placeholder 21">
            <a:extLst>
              <a:ext uri="{FF2B5EF4-FFF2-40B4-BE49-F238E27FC236}">
                <a16:creationId xmlns:a16="http://schemas.microsoft.com/office/drawing/2014/main" id="{D7FAA7D4-346A-0968-F037-EDEBBDB9DBC5}"/>
              </a:ext>
            </a:extLst>
          </p:cNvPr>
          <p:cNvSpPr>
            <a:spLocks noGrp="1"/>
          </p:cNvSpPr>
          <p:nvPr>
            <p:ph type="sldNum" sz="quarter" idx="20"/>
          </p:nvPr>
        </p:nvSpPr>
        <p:spPr/>
        <p:txBody>
          <a:bodyPr/>
          <a:lstStyle/>
          <a:p>
            <a:fld id="{7AD8EBCA-3EC2-B24B-964C-A05FBBD49954}" type="slidenum">
              <a:rPr lang="en-GB" smtClean="0"/>
              <a:pPr/>
              <a:t>‹#›</a:t>
            </a:fld>
            <a:endParaRPr lang="en-GB"/>
          </a:p>
        </p:txBody>
      </p:sp>
      <p:sp>
        <p:nvSpPr>
          <p:cNvPr id="4" name="Text Placeholder 7">
            <a:extLst>
              <a:ext uri="{FF2B5EF4-FFF2-40B4-BE49-F238E27FC236}">
                <a16:creationId xmlns:a16="http://schemas.microsoft.com/office/drawing/2014/main" id="{18B7406A-8BDF-CBD6-5F71-5CA9E227018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8602248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[Three column text and images]</a:t>
            </a:r>
          </a:p>
        </p:txBody>
      </p:sp>
      <p:pic>
        <p:nvPicPr>
          <p:cNvPr id="11" name="Picture 10">
            <a:extLst>
              <a:ext uri="{FF2B5EF4-FFF2-40B4-BE49-F238E27FC236}">
                <a16:creationId xmlns:a16="http://schemas.microsoft.com/office/drawing/2014/main" id="{6D47C1D3-4ECA-0589-3E72-FB1C1E9E396E}"/>
              </a:ext>
            </a:extLst>
          </p:cNvPr>
          <p:cNvPicPr>
            <a:picLocks noChangeAspect="1"/>
          </p:cNvPicPr>
          <p:nvPr userDrawn="1"/>
        </p:nvPicPr>
        <p:blipFill>
          <a:blip r:embed="rId2"/>
          <a:stretch>
            <a:fillRect/>
          </a:stretch>
        </p:blipFill>
        <p:spPr>
          <a:xfrm>
            <a:off x="0" y="-1"/>
            <a:ext cx="0" cy="0"/>
          </a:xfrm>
          <a:prstGeom prst="rect">
            <a:avLst/>
          </a:prstGeom>
        </p:spPr>
      </p:pic>
      <p:sp>
        <p:nvSpPr>
          <p:cNvPr id="9" name="Text Placeholder 7">
            <a:extLst>
              <a:ext uri="{FF2B5EF4-FFF2-40B4-BE49-F238E27FC236}">
                <a16:creationId xmlns:a16="http://schemas.microsoft.com/office/drawing/2014/main" id="{0FD0583A-F613-1266-AEB3-FA746115F41F}"/>
              </a:ext>
            </a:extLst>
          </p:cNvPr>
          <p:cNvSpPr>
            <a:spLocks noGrp="1"/>
          </p:cNvSpPr>
          <p:nvPr>
            <p:ph type="body" sz="quarter" idx="13" hasCustomPrompt="1"/>
          </p:nvPr>
        </p:nvSpPr>
        <p:spPr>
          <a:xfrm>
            <a:off x="1009649"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1DF0C261-58F4-167A-5184-A64CF8415B7C}"/>
              </a:ext>
            </a:extLst>
          </p:cNvPr>
          <p:cNvSpPr>
            <a:spLocks noGrp="1"/>
          </p:cNvSpPr>
          <p:nvPr>
            <p:ph type="pic" sz="quarter" idx="14"/>
          </p:nvPr>
        </p:nvSpPr>
        <p:spPr>
          <a:xfrm>
            <a:off x="1009649"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4" name="Picture Placeholder 23">
            <a:extLst>
              <a:ext uri="{FF2B5EF4-FFF2-40B4-BE49-F238E27FC236}">
                <a16:creationId xmlns:a16="http://schemas.microsoft.com/office/drawing/2014/main" id="{A33E1A50-6A98-2EDE-5DB2-C22EB5BC19C4}"/>
              </a:ext>
            </a:extLst>
          </p:cNvPr>
          <p:cNvSpPr>
            <a:spLocks noGrp="1"/>
          </p:cNvSpPr>
          <p:nvPr>
            <p:ph type="pic" sz="quarter" idx="16"/>
          </p:nvPr>
        </p:nvSpPr>
        <p:spPr>
          <a:xfrm>
            <a:off x="8361622"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6" name="Picture Placeholder 25">
            <a:extLst>
              <a:ext uri="{FF2B5EF4-FFF2-40B4-BE49-F238E27FC236}">
                <a16:creationId xmlns:a16="http://schemas.microsoft.com/office/drawing/2014/main" id="{B6E0D795-EBB0-3D28-3CB3-040263EC7374}"/>
              </a:ext>
            </a:extLst>
          </p:cNvPr>
          <p:cNvSpPr>
            <a:spLocks noGrp="1"/>
          </p:cNvSpPr>
          <p:nvPr>
            <p:ph type="pic" sz="quarter" idx="18"/>
          </p:nvPr>
        </p:nvSpPr>
        <p:spPr>
          <a:xfrm>
            <a:off x="4685635" y="2031998"/>
            <a:ext cx="3319202" cy="2537821"/>
          </a:xfrm>
          <a:custGeom>
            <a:avLst/>
            <a:gdLst>
              <a:gd name="connsiteX0" fmla="*/ 1 w 3319202"/>
              <a:gd name="connsiteY0" fmla="*/ 0 h 2537821"/>
              <a:gd name="connsiteX1" fmla="*/ 1479400 w 3319202"/>
              <a:gd name="connsiteY1" fmla="*/ 0 h 2537821"/>
              <a:gd name="connsiteX2" fmla="*/ 2298701 w 3319202"/>
              <a:gd name="connsiteY2" fmla="*/ 0 h 2537821"/>
              <a:gd name="connsiteX3" fmla="*/ 3116589 w 3319202"/>
              <a:gd name="connsiteY3" fmla="*/ 0 h 2537821"/>
              <a:gd name="connsiteX4" fmla="*/ 3303280 w 3319202"/>
              <a:gd name="connsiteY4" fmla="*/ 123747 h 2537821"/>
              <a:gd name="connsiteX5" fmla="*/ 3317756 w 3319202"/>
              <a:gd name="connsiteY5" fmla="*/ 195449 h 2537821"/>
              <a:gd name="connsiteX6" fmla="*/ 3319200 w 3319202"/>
              <a:gd name="connsiteY6" fmla="*/ 195449 h 2537821"/>
              <a:gd name="connsiteX7" fmla="*/ 3319200 w 3319202"/>
              <a:gd name="connsiteY7" fmla="*/ 202603 h 2537821"/>
              <a:gd name="connsiteX8" fmla="*/ 3319202 w 3319202"/>
              <a:gd name="connsiteY8" fmla="*/ 202613 h 2537821"/>
              <a:gd name="connsiteX9" fmla="*/ 3319201 w 3319202"/>
              <a:gd name="connsiteY9" fmla="*/ 202613 h 2537821"/>
              <a:gd name="connsiteX10" fmla="*/ 3319200 w 3319202"/>
              <a:gd name="connsiteY10" fmla="*/ 202618 h 2537821"/>
              <a:gd name="connsiteX11" fmla="*/ 3319200 w 3319202"/>
              <a:gd name="connsiteY11" fmla="*/ 1170153 h 2537821"/>
              <a:gd name="connsiteX12" fmla="*/ 3319200 w 3319202"/>
              <a:gd name="connsiteY12" fmla="*/ 1355727 h 2537821"/>
              <a:gd name="connsiteX13" fmla="*/ 3319200 w 3319202"/>
              <a:gd name="connsiteY13" fmla="*/ 2335198 h 2537821"/>
              <a:gd name="connsiteX14" fmla="*/ 3319202 w 3319202"/>
              <a:gd name="connsiteY14" fmla="*/ 2335208 h 2537821"/>
              <a:gd name="connsiteX15" fmla="*/ 3319201 w 3319202"/>
              <a:gd name="connsiteY15" fmla="*/ 2335208 h 2537821"/>
              <a:gd name="connsiteX16" fmla="*/ 3319200 w 3319202"/>
              <a:gd name="connsiteY16" fmla="*/ 2335213 h 2537821"/>
              <a:gd name="connsiteX17" fmla="*/ 3319200 w 3319202"/>
              <a:gd name="connsiteY17" fmla="*/ 2339045 h 2537821"/>
              <a:gd name="connsiteX18" fmla="*/ 3318427 w 3319202"/>
              <a:gd name="connsiteY18" fmla="*/ 2339045 h 2537821"/>
              <a:gd name="connsiteX19" fmla="*/ 3303279 w 3319202"/>
              <a:gd name="connsiteY19" fmla="*/ 2414074 h 2537821"/>
              <a:gd name="connsiteX20" fmla="*/ 3116588 w 3319202"/>
              <a:gd name="connsiteY20" fmla="*/ 2537821 h 2537821"/>
              <a:gd name="connsiteX21" fmla="*/ 202614 w 3319202"/>
              <a:gd name="connsiteY21" fmla="*/ 2537820 h 2537821"/>
              <a:gd name="connsiteX22" fmla="*/ 15923 w 3319202"/>
              <a:gd name="connsiteY22" fmla="*/ 2414073 h 2537821"/>
              <a:gd name="connsiteX23" fmla="*/ 776 w 3319202"/>
              <a:gd name="connsiteY23" fmla="*/ 2339045 h 2537821"/>
              <a:gd name="connsiteX24" fmla="*/ 0 w 3319202"/>
              <a:gd name="connsiteY24" fmla="*/ 2339045 h 2537821"/>
              <a:gd name="connsiteX25" fmla="*/ 0 w 3319202"/>
              <a:gd name="connsiteY25" fmla="*/ 1170153 h 2537821"/>
              <a:gd name="connsiteX26" fmla="*/ 1 w 3319202"/>
              <a:gd name="connsiteY26" fmla="*/ 1170153 h 25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19202" h="2537821">
                <a:moveTo>
                  <a:pt x="1" y="0"/>
                </a:moveTo>
                <a:lnTo>
                  <a:pt x="1479400" y="0"/>
                </a:lnTo>
                <a:lnTo>
                  <a:pt x="2298701" y="0"/>
                </a:lnTo>
                <a:lnTo>
                  <a:pt x="3116589" y="0"/>
                </a:lnTo>
                <a:cubicBezTo>
                  <a:pt x="3200514" y="0"/>
                  <a:pt x="3272522" y="51026"/>
                  <a:pt x="3303280" y="123747"/>
                </a:cubicBezTo>
                <a:lnTo>
                  <a:pt x="3317756" y="195449"/>
                </a:lnTo>
                <a:lnTo>
                  <a:pt x="3319200" y="195449"/>
                </a:lnTo>
                <a:lnTo>
                  <a:pt x="3319200" y="202603"/>
                </a:lnTo>
                <a:lnTo>
                  <a:pt x="3319202" y="202613"/>
                </a:lnTo>
                <a:lnTo>
                  <a:pt x="3319201" y="202613"/>
                </a:lnTo>
                <a:lnTo>
                  <a:pt x="3319200" y="202618"/>
                </a:lnTo>
                <a:lnTo>
                  <a:pt x="3319200" y="1170153"/>
                </a:lnTo>
                <a:lnTo>
                  <a:pt x="3319200" y="1355727"/>
                </a:lnTo>
                <a:lnTo>
                  <a:pt x="3319200" y="2335198"/>
                </a:lnTo>
                <a:lnTo>
                  <a:pt x="3319202" y="2335208"/>
                </a:lnTo>
                <a:lnTo>
                  <a:pt x="3319201" y="2335208"/>
                </a:lnTo>
                <a:lnTo>
                  <a:pt x="3319200" y="2335213"/>
                </a:lnTo>
                <a:lnTo>
                  <a:pt x="3319200" y="2339045"/>
                </a:lnTo>
                <a:lnTo>
                  <a:pt x="3318427" y="2339045"/>
                </a:lnTo>
                <a:lnTo>
                  <a:pt x="3303279" y="2414074"/>
                </a:lnTo>
                <a:cubicBezTo>
                  <a:pt x="3272521" y="2486795"/>
                  <a:pt x="3200513" y="2537821"/>
                  <a:pt x="3116588" y="2537821"/>
                </a:cubicBezTo>
                <a:lnTo>
                  <a:pt x="202614" y="2537820"/>
                </a:lnTo>
                <a:cubicBezTo>
                  <a:pt x="118689" y="2537820"/>
                  <a:pt x="46682" y="2486794"/>
                  <a:pt x="15923" y="2414073"/>
                </a:cubicBezTo>
                <a:lnTo>
                  <a:pt x="776" y="2339045"/>
                </a:lnTo>
                <a:lnTo>
                  <a:pt x="0" y="2339045"/>
                </a:lnTo>
                <a:lnTo>
                  <a:pt x="0" y="1170153"/>
                </a:lnTo>
                <a:lnTo>
                  <a:pt x="1" y="1170153"/>
                </a:lnTo>
                <a:close/>
              </a:path>
            </a:pathLst>
          </a:custGeom>
        </p:spPr>
        <p:txBody>
          <a:bodyPr wrap="square" bIns="1080000" anchor="ctr" anchorCtr="1">
            <a:noAutofit/>
          </a:bodyPr>
          <a:lstStyle>
            <a:lvl1pPr>
              <a:defRPr b="0"/>
            </a:lvl1pPr>
          </a:lstStyle>
          <a:p>
            <a:r>
              <a:rPr lang="en-US"/>
              <a:t>Click icon to add picture</a:t>
            </a:r>
            <a:endParaRPr lang="en-GB"/>
          </a:p>
        </p:txBody>
      </p:sp>
      <p:sp>
        <p:nvSpPr>
          <p:cNvPr id="27" name="Text Placeholder 7">
            <a:extLst>
              <a:ext uri="{FF2B5EF4-FFF2-40B4-BE49-F238E27FC236}">
                <a16:creationId xmlns:a16="http://schemas.microsoft.com/office/drawing/2014/main" id="{D5AD2780-D12F-AB83-9753-9BF3954A27A0}"/>
              </a:ext>
            </a:extLst>
          </p:cNvPr>
          <p:cNvSpPr>
            <a:spLocks noGrp="1"/>
          </p:cNvSpPr>
          <p:nvPr>
            <p:ph type="body" sz="quarter" idx="19" hasCustomPrompt="1"/>
          </p:nvPr>
        </p:nvSpPr>
        <p:spPr>
          <a:xfrm>
            <a:off x="4685635"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8" name="Text Placeholder 7">
            <a:extLst>
              <a:ext uri="{FF2B5EF4-FFF2-40B4-BE49-F238E27FC236}">
                <a16:creationId xmlns:a16="http://schemas.microsoft.com/office/drawing/2014/main" id="{EB9BD4EF-7B19-D045-CC82-2638A49523CB}"/>
              </a:ext>
            </a:extLst>
          </p:cNvPr>
          <p:cNvSpPr>
            <a:spLocks noGrp="1"/>
          </p:cNvSpPr>
          <p:nvPr>
            <p:ph type="body" sz="quarter" idx="20" hasCustomPrompt="1"/>
          </p:nvPr>
        </p:nvSpPr>
        <p:spPr>
          <a:xfrm>
            <a:off x="8361622" y="4811315"/>
            <a:ext cx="3319200" cy="1284685"/>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Date Placeholder 32">
            <a:extLst>
              <a:ext uri="{FF2B5EF4-FFF2-40B4-BE49-F238E27FC236}">
                <a16:creationId xmlns:a16="http://schemas.microsoft.com/office/drawing/2014/main" id="{CB36F72C-BD26-2AD3-B847-442C2798E9F0}"/>
              </a:ext>
            </a:extLst>
          </p:cNvPr>
          <p:cNvSpPr>
            <a:spLocks noGrp="1"/>
          </p:cNvSpPr>
          <p:nvPr>
            <p:ph type="dt" sz="half" idx="21"/>
          </p:nvPr>
        </p:nvSpPr>
        <p:spPr/>
        <p:txBody>
          <a:bodyPr/>
          <a:lstStyle/>
          <a:p>
            <a:r>
              <a:rPr lang="en-GB"/>
              <a:t>For internal discussion purposes only</a:t>
            </a:r>
          </a:p>
        </p:txBody>
      </p:sp>
      <p:sp>
        <p:nvSpPr>
          <p:cNvPr id="34" name="Footer Placeholder 33">
            <a:extLst>
              <a:ext uri="{FF2B5EF4-FFF2-40B4-BE49-F238E27FC236}">
                <a16:creationId xmlns:a16="http://schemas.microsoft.com/office/drawing/2014/main" id="{BA80EB88-4243-2DCA-6D69-9996A11B6D87}"/>
              </a:ext>
            </a:extLst>
          </p:cNvPr>
          <p:cNvSpPr>
            <a:spLocks noGrp="1"/>
          </p:cNvSpPr>
          <p:nvPr>
            <p:ph type="ftr" sz="quarter" idx="22"/>
          </p:nvPr>
        </p:nvSpPr>
        <p:spPr/>
        <p:txBody>
          <a:bodyPr/>
          <a:lstStyle/>
          <a:p>
            <a:r>
              <a:rPr lang="en-GB"/>
              <a:t>&lt;Header&gt;</a:t>
            </a:r>
          </a:p>
        </p:txBody>
      </p:sp>
      <p:sp>
        <p:nvSpPr>
          <p:cNvPr id="35" name="Slide Number Placeholder 34">
            <a:extLst>
              <a:ext uri="{FF2B5EF4-FFF2-40B4-BE49-F238E27FC236}">
                <a16:creationId xmlns:a16="http://schemas.microsoft.com/office/drawing/2014/main" id="{9B96FD14-B342-2AD6-F72A-0CA9334F0D93}"/>
              </a:ext>
            </a:extLst>
          </p:cNvPr>
          <p:cNvSpPr>
            <a:spLocks noGrp="1"/>
          </p:cNvSpPr>
          <p:nvPr>
            <p:ph type="sldNum" sz="quarter" idx="23"/>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2F10EF64-1B80-9223-169C-60714980BBF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884144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2948"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5044" userDrawn="1">
          <p15:clr>
            <a:srgbClr val="FBAE40"/>
          </p15:clr>
        </p15:guide>
        <p15:guide id="11" pos="5264" userDrawn="1">
          <p15:clr>
            <a:srgbClr val="FBAE40"/>
          </p15:clr>
        </p15:guide>
        <p15:guide id="12" pos="272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lumn text and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images]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9"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p:nvPr>
        </p:nvSpPr>
        <p:spPr>
          <a:xfrm>
            <a:off x="1009648"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9" name="Picture Placeholder 28">
            <a:extLst>
              <a:ext uri="{FF2B5EF4-FFF2-40B4-BE49-F238E27FC236}">
                <a16:creationId xmlns:a16="http://schemas.microsoft.com/office/drawing/2014/main" id="{758DC195-A00B-C884-4906-A01D734E1923}"/>
              </a:ext>
            </a:extLst>
          </p:cNvPr>
          <p:cNvSpPr>
            <a:spLocks noGrp="1"/>
          </p:cNvSpPr>
          <p:nvPr>
            <p:ph type="pic" sz="quarter" idx="19"/>
          </p:nvPr>
        </p:nvSpPr>
        <p:spPr>
          <a:xfrm>
            <a:off x="3801106"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1" name="Picture Placeholder 30">
            <a:extLst>
              <a:ext uri="{FF2B5EF4-FFF2-40B4-BE49-F238E27FC236}">
                <a16:creationId xmlns:a16="http://schemas.microsoft.com/office/drawing/2014/main" id="{4614B3DF-F4BB-6ADA-8F2D-40BB1157CB79}"/>
              </a:ext>
            </a:extLst>
          </p:cNvPr>
          <p:cNvSpPr>
            <a:spLocks noGrp="1"/>
          </p:cNvSpPr>
          <p:nvPr>
            <p:ph type="pic" sz="quarter" idx="21"/>
          </p:nvPr>
        </p:nvSpPr>
        <p:spPr>
          <a:xfrm>
            <a:off x="6592564"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3" name="Picture Placeholder 32">
            <a:extLst>
              <a:ext uri="{FF2B5EF4-FFF2-40B4-BE49-F238E27FC236}">
                <a16:creationId xmlns:a16="http://schemas.microsoft.com/office/drawing/2014/main" id="{91B5CAB8-7BE8-884F-8E82-5F92072B0D57}"/>
              </a:ext>
            </a:extLst>
          </p:cNvPr>
          <p:cNvSpPr>
            <a:spLocks noGrp="1"/>
          </p:cNvSpPr>
          <p:nvPr>
            <p:ph type="pic" sz="quarter" idx="23"/>
          </p:nvPr>
        </p:nvSpPr>
        <p:spPr>
          <a:xfrm>
            <a:off x="9384022" y="2031998"/>
            <a:ext cx="2296802" cy="2033013"/>
          </a:xfrm>
          <a:custGeom>
            <a:avLst/>
            <a:gdLst>
              <a:gd name="connsiteX0" fmla="*/ 457000 w 2296802"/>
              <a:gd name="connsiteY0" fmla="*/ 0 h 2033013"/>
              <a:gd name="connsiteX1" fmla="*/ 2094189 w 2296802"/>
              <a:gd name="connsiteY1" fmla="*/ 0 h 2033013"/>
              <a:gd name="connsiteX2" fmla="*/ 2296802 w 2296802"/>
              <a:gd name="connsiteY2" fmla="*/ 202613 h 2033013"/>
              <a:gd name="connsiteX3" fmla="*/ 2296801 w 2296802"/>
              <a:gd name="connsiteY3" fmla="*/ 202613 h 2033013"/>
              <a:gd name="connsiteX4" fmla="*/ 2296605 w 2296802"/>
              <a:gd name="connsiteY4" fmla="*/ 204557 h 2033013"/>
              <a:gd name="connsiteX5" fmla="*/ 2296800 w 2296802"/>
              <a:gd name="connsiteY5" fmla="*/ 204557 h 2033013"/>
              <a:gd name="connsiteX6" fmla="*/ 2296800 w 2296802"/>
              <a:gd name="connsiteY6" fmla="*/ 1828802 h 2033013"/>
              <a:gd name="connsiteX7" fmla="*/ 2296479 w 2296802"/>
              <a:gd name="connsiteY7" fmla="*/ 1828802 h 2033013"/>
              <a:gd name="connsiteX8" fmla="*/ 2296802 w 2296802"/>
              <a:gd name="connsiteY8" fmla="*/ 1830400 h 2033013"/>
              <a:gd name="connsiteX9" fmla="*/ 2296801 w 2296802"/>
              <a:gd name="connsiteY9" fmla="*/ 1830400 h 2033013"/>
              <a:gd name="connsiteX10" fmla="*/ 2094188 w 2296802"/>
              <a:gd name="connsiteY10" fmla="*/ 2033013 h 2033013"/>
              <a:gd name="connsiteX11" fmla="*/ 202614 w 2296802"/>
              <a:gd name="connsiteY11" fmla="*/ 2033012 h 2033013"/>
              <a:gd name="connsiteX12" fmla="*/ 15923 w 2296802"/>
              <a:gd name="connsiteY12" fmla="*/ 1909265 h 2033013"/>
              <a:gd name="connsiteX13" fmla="*/ 1 w 2296802"/>
              <a:gd name="connsiteY13" fmla="*/ 1830400 h 2033013"/>
              <a:gd name="connsiteX14" fmla="*/ 324 w 2296802"/>
              <a:gd name="connsiteY14" fmla="*/ 1828802 h 2033013"/>
              <a:gd name="connsiteX15" fmla="*/ 0 w 2296802"/>
              <a:gd name="connsiteY15" fmla="*/ 1828802 h 2033013"/>
              <a:gd name="connsiteX16" fmla="*/ 0 w 2296802"/>
              <a:gd name="connsiteY16" fmla="*/ 204557 h 2033013"/>
              <a:gd name="connsiteX17" fmla="*/ 1 w 2296802"/>
              <a:gd name="connsiteY17" fmla="*/ 204557 h 2033013"/>
              <a:gd name="connsiteX18" fmla="*/ 1 w 2296802"/>
              <a:gd name="connsiteY18" fmla="*/ 1 h 2033013"/>
              <a:gd name="connsiteX19" fmla="*/ 456994 w 2296802"/>
              <a:gd name="connsiteY19" fmla="*/ 1 h 203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96802" h="2033013">
                <a:moveTo>
                  <a:pt x="457000" y="0"/>
                </a:moveTo>
                <a:lnTo>
                  <a:pt x="2094189" y="0"/>
                </a:lnTo>
                <a:cubicBezTo>
                  <a:pt x="2206089" y="0"/>
                  <a:pt x="2296802" y="90713"/>
                  <a:pt x="2296802" y="202613"/>
                </a:cubicBezTo>
                <a:lnTo>
                  <a:pt x="2296801" y="202613"/>
                </a:lnTo>
                <a:lnTo>
                  <a:pt x="2296605" y="204557"/>
                </a:lnTo>
                <a:lnTo>
                  <a:pt x="2296800" y="204557"/>
                </a:lnTo>
                <a:lnTo>
                  <a:pt x="2296800" y="1828802"/>
                </a:lnTo>
                <a:lnTo>
                  <a:pt x="2296479" y="1828802"/>
                </a:lnTo>
                <a:lnTo>
                  <a:pt x="2296802" y="1830400"/>
                </a:lnTo>
                <a:lnTo>
                  <a:pt x="2296801" y="1830400"/>
                </a:lnTo>
                <a:cubicBezTo>
                  <a:pt x="2296801" y="1942300"/>
                  <a:pt x="2206088" y="2033013"/>
                  <a:pt x="2094188" y="2033013"/>
                </a:cubicBezTo>
                <a:lnTo>
                  <a:pt x="202614" y="2033012"/>
                </a:lnTo>
                <a:cubicBezTo>
                  <a:pt x="118689" y="2033012"/>
                  <a:pt x="46682" y="1981986"/>
                  <a:pt x="15923" y="1909265"/>
                </a:cubicBezTo>
                <a:lnTo>
                  <a:pt x="1" y="1830400"/>
                </a:lnTo>
                <a:lnTo>
                  <a:pt x="324" y="1828802"/>
                </a:lnTo>
                <a:lnTo>
                  <a:pt x="0" y="1828802"/>
                </a:lnTo>
                <a:lnTo>
                  <a:pt x="0" y="204557"/>
                </a:lnTo>
                <a:lnTo>
                  <a:pt x="1" y="204557"/>
                </a:lnTo>
                <a:lnTo>
                  <a:pt x="1" y="1"/>
                </a:lnTo>
                <a:lnTo>
                  <a:pt x="456994" y="1"/>
                </a:lnTo>
                <a:close/>
              </a:path>
            </a:pathLst>
          </a:custGeom>
        </p:spPr>
        <p:txBody>
          <a:bodyPr wrap="square" bIns="720000" anchor="ctr" anchorCtr="1">
            <a:noAutofit/>
          </a:bodyPr>
          <a:lstStyle>
            <a:lvl1pPr>
              <a:defRPr b="0"/>
            </a:lvl1pPr>
          </a:lstStyle>
          <a:p>
            <a:r>
              <a:rPr lang="en-US"/>
              <a:t>Click icon to add picture</a:t>
            </a:r>
            <a:endParaRPr lang="en-GB"/>
          </a:p>
        </p:txBody>
      </p:sp>
      <p:sp>
        <p:nvSpPr>
          <p:cNvPr id="3" name="Text Placeholder 7">
            <a:extLst>
              <a:ext uri="{FF2B5EF4-FFF2-40B4-BE49-F238E27FC236}">
                <a16:creationId xmlns:a16="http://schemas.microsoft.com/office/drawing/2014/main" id="{A5FAE3AA-7481-D4CE-ED9D-DE3CDA24B19F}"/>
              </a:ext>
            </a:extLst>
          </p:cNvPr>
          <p:cNvSpPr>
            <a:spLocks noGrp="1"/>
          </p:cNvSpPr>
          <p:nvPr>
            <p:ph type="body" sz="quarter" idx="24"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13713817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v4]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021DC89E-7218-5687-A479-C772F6C480E1}"/>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624017781"/>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 text an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[Four column text and icons]</a:t>
            </a:r>
          </a:p>
        </p:txBody>
      </p:sp>
      <p:sp>
        <p:nvSpPr>
          <p:cNvPr id="8" name="Text Placeholder 7">
            <a:extLst>
              <a:ext uri="{FF2B5EF4-FFF2-40B4-BE49-F238E27FC236}">
                <a16:creationId xmlns:a16="http://schemas.microsoft.com/office/drawing/2014/main" id="{AF9D3AA3-801E-8B1C-40B1-3E48B9F26D2B}"/>
              </a:ext>
            </a:extLst>
          </p:cNvPr>
          <p:cNvSpPr>
            <a:spLocks noGrp="1"/>
          </p:cNvSpPr>
          <p:nvPr>
            <p:ph type="body" sz="quarter" idx="13" hasCustomPrompt="1"/>
          </p:nvPr>
        </p:nvSpPr>
        <p:spPr>
          <a:xfrm>
            <a:off x="1009648"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22" name="Picture Placeholder 21">
            <a:extLst>
              <a:ext uri="{FF2B5EF4-FFF2-40B4-BE49-F238E27FC236}">
                <a16:creationId xmlns:a16="http://schemas.microsoft.com/office/drawing/2014/main" id="{F3BDCA7F-7615-7953-EB65-27E45426A4D9}"/>
              </a:ext>
            </a:extLst>
          </p:cNvPr>
          <p:cNvSpPr>
            <a:spLocks noGrp="1"/>
          </p:cNvSpPr>
          <p:nvPr>
            <p:ph type="pic" sz="quarter" idx="14" hasCustomPrompt="1"/>
          </p:nvPr>
        </p:nvSpPr>
        <p:spPr>
          <a:xfrm>
            <a:off x="1267048"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p>
            <a:fld id="{7AD8EBCA-3EC2-B24B-964C-A05FBBD49954}" type="slidenum">
              <a:rPr lang="en-GB" smtClean="0"/>
              <a:pPr/>
              <a:t>‹#›</a:t>
            </a:fld>
            <a:endParaRPr lang="en-GB"/>
          </a:p>
        </p:txBody>
      </p:sp>
      <p:sp>
        <p:nvSpPr>
          <p:cNvPr id="28" name="Text Placeholder 7">
            <a:extLst>
              <a:ext uri="{FF2B5EF4-FFF2-40B4-BE49-F238E27FC236}">
                <a16:creationId xmlns:a16="http://schemas.microsoft.com/office/drawing/2014/main" id="{EA3D05AE-DD23-AF16-D9D5-1AC8CAC278CC}"/>
              </a:ext>
            </a:extLst>
          </p:cNvPr>
          <p:cNvSpPr>
            <a:spLocks noGrp="1"/>
          </p:cNvSpPr>
          <p:nvPr>
            <p:ph type="body" sz="quarter" idx="18" hasCustomPrompt="1"/>
          </p:nvPr>
        </p:nvSpPr>
        <p:spPr>
          <a:xfrm>
            <a:off x="3801107"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0" name="Text Placeholder 7">
            <a:extLst>
              <a:ext uri="{FF2B5EF4-FFF2-40B4-BE49-F238E27FC236}">
                <a16:creationId xmlns:a16="http://schemas.microsoft.com/office/drawing/2014/main" id="{011BD848-FE51-4DF5-4741-A03E0F7725A4}"/>
              </a:ext>
            </a:extLst>
          </p:cNvPr>
          <p:cNvSpPr>
            <a:spLocks noGrp="1"/>
          </p:cNvSpPr>
          <p:nvPr>
            <p:ph type="body" sz="quarter" idx="20" hasCustomPrompt="1"/>
          </p:nvPr>
        </p:nvSpPr>
        <p:spPr>
          <a:xfrm>
            <a:off x="6592565"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32" name="Text Placeholder 7">
            <a:extLst>
              <a:ext uri="{FF2B5EF4-FFF2-40B4-BE49-F238E27FC236}">
                <a16:creationId xmlns:a16="http://schemas.microsoft.com/office/drawing/2014/main" id="{16FB2971-61E3-74A7-B050-1CFC42061274}"/>
              </a:ext>
            </a:extLst>
          </p:cNvPr>
          <p:cNvSpPr>
            <a:spLocks noGrp="1"/>
          </p:cNvSpPr>
          <p:nvPr>
            <p:ph type="body" sz="quarter" idx="22" hasCustomPrompt="1"/>
          </p:nvPr>
        </p:nvSpPr>
        <p:spPr>
          <a:xfrm>
            <a:off x="9384024" y="4381501"/>
            <a:ext cx="2296800" cy="1714500"/>
          </a:xfrm>
        </p:spPr>
        <p:txBody>
          <a:bodyPr>
            <a:normAutofit/>
          </a:bodyPr>
          <a:lstStyle>
            <a:lvl1pPr>
              <a:lnSpc>
                <a:spcPct val="120000"/>
              </a:lnSpc>
              <a:spcAft>
                <a:spcPts val="0"/>
              </a:spcAft>
              <a:defRPr sz="1400" b="1">
                <a:latin typeface="+mj-lt"/>
              </a:defRPr>
            </a:lvl1pPr>
            <a:lvl2pPr>
              <a:lnSpc>
                <a:spcPct val="120000"/>
              </a:lnSpc>
              <a:spcAft>
                <a:spcPts val="0"/>
              </a:spcAft>
              <a:defRPr sz="1400"/>
            </a:lvl2pPr>
            <a:lvl3pPr marL="108000" indent="-108000">
              <a:lnSpc>
                <a:spcPct val="120000"/>
              </a:lnSpc>
              <a:spcAft>
                <a:spcPts val="0"/>
              </a:spcAft>
              <a:buFont typeface="Arial" panose="020B0604020202020204" pitchFamily="34" charset="0"/>
              <a:buChar char="•"/>
              <a:defRPr sz="14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Picture Placeholder 21">
            <a:extLst>
              <a:ext uri="{FF2B5EF4-FFF2-40B4-BE49-F238E27FC236}">
                <a16:creationId xmlns:a16="http://schemas.microsoft.com/office/drawing/2014/main" id="{966FA8D0-A6C5-0CF7-5DDE-D9D884E5F844}"/>
              </a:ext>
            </a:extLst>
          </p:cNvPr>
          <p:cNvSpPr>
            <a:spLocks noGrp="1"/>
          </p:cNvSpPr>
          <p:nvPr>
            <p:ph type="pic" sz="quarter" idx="23" hasCustomPrompt="1"/>
          </p:nvPr>
        </p:nvSpPr>
        <p:spPr>
          <a:xfrm>
            <a:off x="4058507"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6" name="Picture Placeholder 21">
            <a:extLst>
              <a:ext uri="{FF2B5EF4-FFF2-40B4-BE49-F238E27FC236}">
                <a16:creationId xmlns:a16="http://schemas.microsoft.com/office/drawing/2014/main" id="{65201A9A-3E46-CDA5-3B83-7276E46BD3FA}"/>
              </a:ext>
            </a:extLst>
          </p:cNvPr>
          <p:cNvSpPr>
            <a:spLocks noGrp="1"/>
          </p:cNvSpPr>
          <p:nvPr>
            <p:ph type="pic" sz="quarter" idx="24" hasCustomPrompt="1"/>
          </p:nvPr>
        </p:nvSpPr>
        <p:spPr>
          <a:xfrm>
            <a:off x="6849965"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7" name="Picture Placeholder 21">
            <a:extLst>
              <a:ext uri="{FF2B5EF4-FFF2-40B4-BE49-F238E27FC236}">
                <a16:creationId xmlns:a16="http://schemas.microsoft.com/office/drawing/2014/main" id="{C4A06373-4662-B894-FC2F-3B2363136D88}"/>
              </a:ext>
            </a:extLst>
          </p:cNvPr>
          <p:cNvSpPr>
            <a:spLocks noGrp="1"/>
          </p:cNvSpPr>
          <p:nvPr>
            <p:ph type="pic" sz="quarter" idx="25" hasCustomPrompt="1"/>
          </p:nvPr>
        </p:nvSpPr>
        <p:spPr>
          <a:xfrm>
            <a:off x="9641424" y="2283598"/>
            <a:ext cx="1782000" cy="1782000"/>
          </a:xfrm>
          <a:prstGeom prst="ellipse">
            <a:avLst/>
          </a:prstGeom>
        </p:spPr>
        <p:txBody>
          <a:bodyPr wrap="square" bIns="720000" anchor="ctr" anchorCtr="1">
            <a:noAutofit/>
          </a:bodyPr>
          <a:lstStyle>
            <a:lvl1pPr>
              <a:defRPr b="0"/>
            </a:lvl1pPr>
          </a:lstStyle>
          <a:p>
            <a:r>
              <a:rPr lang="en-GB"/>
              <a:t>Icon</a:t>
            </a:r>
          </a:p>
        </p:txBody>
      </p:sp>
      <p:sp>
        <p:nvSpPr>
          <p:cNvPr id="3" name="Text Placeholder 7">
            <a:extLst>
              <a:ext uri="{FF2B5EF4-FFF2-40B4-BE49-F238E27FC236}">
                <a16:creationId xmlns:a16="http://schemas.microsoft.com/office/drawing/2014/main" id="{98B12352-CC56-8C74-0DB5-717C5CDBF4AE}"/>
              </a:ext>
            </a:extLst>
          </p:cNvPr>
          <p:cNvSpPr>
            <a:spLocks noGrp="1"/>
          </p:cNvSpPr>
          <p:nvPr>
            <p:ph type="body" sz="quarter" idx="26"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516762212"/>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out us: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4615928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out us: v1 with text">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v1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7" name="Content Placeholder 5">
            <a:extLst>
              <a:ext uri="{FF2B5EF4-FFF2-40B4-BE49-F238E27FC236}">
                <a16:creationId xmlns:a16="http://schemas.microsoft.com/office/drawing/2014/main" id="{90E396C0-5228-E59D-B304-CF4F1314D9DE}"/>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latin typeface="+mn-lt"/>
                <a:ea typeface="Calibri" panose="020F0502020204030204" pitchFamily="34" charset="0"/>
              </a:rPr>
              <a:t>We are a membership organisation that champions the role gold plays as a strategic asset, shaping the future of a responsible</a:t>
            </a:r>
            <a:br>
              <a:rPr lang="en-GB" b="0" dirty="0">
                <a:latin typeface="+mn-lt"/>
                <a:ea typeface="Calibri" panose="020F0502020204030204" pitchFamily="34" charset="0"/>
              </a:rPr>
            </a:br>
            <a:r>
              <a:rPr lang="en-GB" b="0" dirty="0">
                <a:latin typeface="+mn-lt"/>
                <a:ea typeface="Calibri" panose="020F0502020204030204" pitchFamily="34" charset="0"/>
              </a:rPr>
              <a:t>and accessible gold supply chain. Our team</a:t>
            </a:r>
            <a:br>
              <a:rPr lang="en-GB" b="0" dirty="0">
                <a:latin typeface="+mn-lt"/>
                <a:ea typeface="Calibri" panose="020F0502020204030204" pitchFamily="34" charset="0"/>
              </a:rPr>
            </a:br>
            <a:r>
              <a:rPr lang="en-GB" b="0" dirty="0">
                <a:latin typeface="+mn-lt"/>
                <a:ea typeface="Calibri" panose="020F0502020204030204" pitchFamily="34" charset="0"/>
              </a:rPr>
              <a:t>of experts builds understanding of the use</a:t>
            </a:r>
            <a:br>
              <a:rPr lang="en-GB" b="0" dirty="0">
                <a:latin typeface="+mn-lt"/>
                <a:ea typeface="Calibri" panose="020F0502020204030204" pitchFamily="34" charset="0"/>
              </a:rPr>
            </a:br>
            <a:r>
              <a:rPr lang="en-GB" b="0" dirty="0">
                <a:latin typeface="+mn-lt"/>
                <a:ea typeface="Calibri" panose="020F0502020204030204" pitchFamily="34" charset="0"/>
              </a:rPr>
              <a:t>case and possibilities of gold through trusted research, analysis, commentary and insights.</a:t>
            </a:r>
          </a:p>
          <a:p>
            <a:pPr>
              <a:spcBef>
                <a:spcPts val="1200"/>
              </a:spcBef>
            </a:pPr>
            <a:r>
              <a:rPr lang="en-GB" b="0" dirty="0">
                <a:latin typeface="+mn-lt"/>
                <a:ea typeface="Calibri" panose="020F0502020204030204" pitchFamily="34" charset="0"/>
              </a:rPr>
              <a:t>We drive industry progress, shaping policy</a:t>
            </a:r>
            <a:br>
              <a:rPr lang="en-GB" b="0" dirty="0">
                <a:latin typeface="+mn-lt"/>
                <a:ea typeface="Calibri" panose="020F0502020204030204" pitchFamily="34" charset="0"/>
              </a:rPr>
            </a:br>
            <a:r>
              <a:rPr lang="en-GB" b="0" dirty="0">
                <a:latin typeface="+mn-lt"/>
                <a:ea typeface="Calibri" panose="020F0502020204030204" pitchFamily="34" charset="0"/>
              </a:rPr>
              <a:t>and setting the standards for a perpetual and sustainable gold market.</a:t>
            </a:r>
            <a:endParaRPr lang="en-GB" dirty="0">
              <a:solidFill>
                <a:schemeClr val="accent4"/>
              </a:solidFill>
            </a:endParaRPr>
          </a:p>
        </p:txBody>
      </p:sp>
      <p:sp>
        <p:nvSpPr>
          <p:cNvPr id="3" name="TextBox 2">
            <a:extLst>
              <a:ext uri="{FF2B5EF4-FFF2-40B4-BE49-F238E27FC236}">
                <a16:creationId xmlns:a16="http://schemas.microsoft.com/office/drawing/2014/main" id="{5BA345C5-B1F1-A3F8-225D-15BD170B227B}"/>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dirty="0" err="1">
                <a:solidFill>
                  <a:srgbClr val="DC8CFF"/>
                </a:solidFill>
                <a:latin typeface="+mj-lt"/>
              </a:rPr>
              <a:t>gold.org</a:t>
            </a:r>
            <a:endParaRPr lang="en-GB" b="1" dirty="0">
              <a:solidFill>
                <a:srgbClr val="DC8CFF"/>
              </a:solidFill>
              <a:latin typeface="+mj-lt"/>
            </a:endParaRPr>
          </a:p>
        </p:txBody>
      </p:sp>
    </p:spTree>
    <p:extLst>
      <p:ext uri="{BB962C8B-B14F-4D97-AF65-F5344CB8AC3E}">
        <p14:creationId xmlns:p14="http://schemas.microsoft.com/office/powerpoint/2010/main" val="319943835"/>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out us: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4230845887"/>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out us: v2 with text">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v2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64C8F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831E876B-9C88-CE3C-46F4-DFD96AF8EA1B}"/>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58EFD5B6-B524-7EEB-275F-86D8DCA9D9D5}"/>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64C8FF"/>
                </a:solidFill>
                <a:latin typeface="+mj-lt"/>
              </a:rPr>
              <a:t>gold.org</a:t>
            </a:r>
            <a:endParaRPr lang="en-GB" b="1">
              <a:solidFill>
                <a:srgbClr val="64C8FF"/>
              </a:solidFill>
              <a:latin typeface="+mj-lt"/>
            </a:endParaRPr>
          </a:p>
        </p:txBody>
      </p:sp>
    </p:spTree>
    <p:extLst>
      <p:ext uri="{BB962C8B-B14F-4D97-AF65-F5344CB8AC3E}">
        <p14:creationId xmlns:p14="http://schemas.microsoft.com/office/powerpoint/2010/main" val="279591751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out us: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3" name="Content Placeholder 2">
            <a:extLst>
              <a:ext uri="{FF2B5EF4-FFF2-40B4-BE49-F238E27FC236}">
                <a16:creationId xmlns:a16="http://schemas.microsoft.com/office/drawing/2014/main" id="{2C7BE20C-1EAE-9E67-BA3B-1C86E57D7584}"/>
              </a:ext>
            </a:extLst>
          </p:cNvPr>
          <p:cNvSpPr>
            <a:spLocks noGrp="1"/>
          </p:cNvSpPr>
          <p:nvPr>
            <p:ph idx="1" hasCustomPrompt="1"/>
          </p:nvPr>
        </p:nvSpPr>
        <p:spPr>
          <a:xfrm>
            <a:off x="1009650"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4" name="Content Placeholder 2">
            <a:extLst>
              <a:ext uri="{FF2B5EF4-FFF2-40B4-BE49-F238E27FC236}">
                <a16:creationId xmlns:a16="http://schemas.microsoft.com/office/drawing/2014/main" id="{484983C7-C1EF-69BD-4B05-86102F2DE229}"/>
              </a:ext>
            </a:extLst>
          </p:cNvPr>
          <p:cNvSpPr>
            <a:spLocks noGrp="1"/>
          </p:cNvSpPr>
          <p:nvPr>
            <p:ph idx="13" hasCustomPrompt="1"/>
          </p:nvPr>
        </p:nvSpPr>
        <p:spPr>
          <a:xfrm>
            <a:off x="6588124" y="2032000"/>
            <a:ext cx="5090400" cy="406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Tree>
    <p:extLst>
      <p:ext uri="{BB962C8B-B14F-4D97-AF65-F5344CB8AC3E}">
        <p14:creationId xmlns:p14="http://schemas.microsoft.com/office/powerpoint/2010/main" val="791983784"/>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bout us: v3 with text">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rgbClr val="D8AB4C"/>
                </a:solidFill>
              </a:defRPr>
            </a:lvl1pPr>
          </a:lstStyle>
          <a:p>
            <a:r>
              <a:rPr lang="en-GB"/>
              <a:t>[About us: v3 with text]</a:t>
            </a:r>
          </a:p>
        </p:txBody>
      </p:sp>
      <p:sp>
        <p:nvSpPr>
          <p:cNvPr id="23" name="Date Placeholder 22">
            <a:extLst>
              <a:ext uri="{FF2B5EF4-FFF2-40B4-BE49-F238E27FC236}">
                <a16:creationId xmlns:a16="http://schemas.microsoft.com/office/drawing/2014/main" id="{484CE4CE-5F10-287F-0642-A34F1C36BCC1}"/>
              </a:ext>
            </a:extLst>
          </p:cNvPr>
          <p:cNvSpPr>
            <a:spLocks noGrp="1"/>
          </p:cNvSpPr>
          <p:nvPr>
            <p:ph type="dt" sz="half" idx="15"/>
          </p:nvPr>
        </p:nvSpPr>
        <p:spPr/>
        <p:txBody>
          <a:bodyPr/>
          <a:lstStyle>
            <a:lvl1pPr>
              <a:defRPr>
                <a:solidFill>
                  <a:schemeClr val="bg1"/>
                </a:solidFill>
              </a:defRPr>
            </a:lvl1pPr>
          </a:lstStyle>
          <a:p>
            <a:r>
              <a:rPr lang="en-GB"/>
              <a:t>For internal discussion purposes only</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rgbClr val="00D29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3" name="Content Placeholder 5">
            <a:extLst>
              <a:ext uri="{FF2B5EF4-FFF2-40B4-BE49-F238E27FC236}">
                <a16:creationId xmlns:a16="http://schemas.microsoft.com/office/drawing/2014/main" id="{0BB35088-C5E9-21E8-0065-4919C8D3AF41}"/>
              </a:ext>
            </a:extLst>
          </p:cNvPr>
          <p:cNvSpPr txBox="1">
            <a:spLocks/>
          </p:cNvSpPr>
          <p:nvPr userDrawn="1"/>
        </p:nvSpPr>
        <p:spPr>
          <a:xfrm>
            <a:off x="1009650" y="2032000"/>
            <a:ext cx="5090400" cy="3490259"/>
          </a:xfrm>
          <a:prstGeom prst="rect">
            <a:avLst/>
          </a:prstGeom>
        </p:spPr>
        <p:txBody>
          <a:bodyPr vert="horz" lIns="0" tIns="0" rIns="0" bIns="0" rtlCol="0">
            <a:no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bg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bg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bg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bg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a:latin typeface="+mn-lt"/>
                <a:ea typeface="Calibri" panose="020F0502020204030204" pitchFamily="34" charset="0"/>
              </a:rPr>
              <a:t>We are a membership organisation that champions the role gold plays as a strategic asset, shaping the future of a responsible</a:t>
            </a:r>
            <a:br>
              <a:rPr lang="en-GB" b="0">
                <a:latin typeface="+mn-lt"/>
                <a:ea typeface="Calibri" panose="020F0502020204030204" pitchFamily="34" charset="0"/>
              </a:rPr>
            </a:br>
            <a:r>
              <a:rPr lang="en-GB" b="0">
                <a:latin typeface="+mn-lt"/>
                <a:ea typeface="Calibri" panose="020F0502020204030204" pitchFamily="34" charset="0"/>
              </a:rPr>
              <a:t>and accessible gold supply chain. Our team</a:t>
            </a:r>
            <a:br>
              <a:rPr lang="en-GB" b="0">
                <a:latin typeface="+mn-lt"/>
                <a:ea typeface="Calibri" panose="020F0502020204030204" pitchFamily="34" charset="0"/>
              </a:rPr>
            </a:br>
            <a:r>
              <a:rPr lang="en-GB" b="0">
                <a:latin typeface="+mn-lt"/>
                <a:ea typeface="Calibri" panose="020F0502020204030204" pitchFamily="34" charset="0"/>
              </a:rPr>
              <a:t>of experts builds understanding of the use</a:t>
            </a:r>
            <a:br>
              <a:rPr lang="en-GB" b="0">
                <a:latin typeface="+mn-lt"/>
                <a:ea typeface="Calibri" panose="020F0502020204030204" pitchFamily="34" charset="0"/>
              </a:rPr>
            </a:br>
            <a:r>
              <a:rPr lang="en-GB" b="0">
                <a:latin typeface="+mn-lt"/>
                <a:ea typeface="Calibri" panose="020F0502020204030204" pitchFamily="34" charset="0"/>
              </a:rPr>
              <a:t>case and possibilities of gold through trusted research, analysis, commentary and insights.</a:t>
            </a:r>
          </a:p>
          <a:p>
            <a:pPr>
              <a:spcBef>
                <a:spcPts val="1200"/>
              </a:spcBef>
            </a:pPr>
            <a:r>
              <a:rPr lang="en-GB" b="0">
                <a:latin typeface="+mn-lt"/>
                <a:ea typeface="Calibri" panose="020F0502020204030204" pitchFamily="34" charset="0"/>
              </a:rPr>
              <a:t>We drive industry progress, shaping policy</a:t>
            </a:r>
            <a:br>
              <a:rPr lang="en-GB" b="0">
                <a:latin typeface="+mn-lt"/>
                <a:ea typeface="Calibri" panose="020F0502020204030204" pitchFamily="34" charset="0"/>
              </a:rPr>
            </a:br>
            <a:r>
              <a:rPr lang="en-GB" b="0">
                <a:latin typeface="+mn-lt"/>
                <a:ea typeface="Calibri" panose="020F0502020204030204" pitchFamily="34" charset="0"/>
              </a:rPr>
              <a:t>and setting the standards for a perpetual and sustainable gold market.</a:t>
            </a:r>
            <a:endParaRPr lang="en-GB">
              <a:solidFill>
                <a:schemeClr val="accent4"/>
              </a:solidFill>
            </a:endParaRPr>
          </a:p>
        </p:txBody>
      </p:sp>
      <p:sp>
        <p:nvSpPr>
          <p:cNvPr id="4" name="TextBox 3">
            <a:extLst>
              <a:ext uri="{FF2B5EF4-FFF2-40B4-BE49-F238E27FC236}">
                <a16:creationId xmlns:a16="http://schemas.microsoft.com/office/drawing/2014/main" id="{83376A71-ACB7-A0FE-8E9D-FBAFFAD4B7F7}"/>
              </a:ext>
            </a:extLst>
          </p:cNvPr>
          <p:cNvSpPr txBox="1"/>
          <p:nvPr userDrawn="1"/>
        </p:nvSpPr>
        <p:spPr>
          <a:xfrm>
            <a:off x="1009650" y="5877177"/>
            <a:ext cx="963405" cy="276999"/>
          </a:xfrm>
          <a:prstGeom prst="rect">
            <a:avLst/>
          </a:prstGeom>
          <a:noFill/>
        </p:spPr>
        <p:txBody>
          <a:bodyPr wrap="none" lIns="0" tIns="0" rIns="0" bIns="0" rtlCol="0">
            <a:spAutoFit/>
          </a:bodyPr>
          <a:lstStyle/>
          <a:p>
            <a:r>
              <a:rPr lang="en-GB" b="1" err="1">
                <a:solidFill>
                  <a:srgbClr val="00D296"/>
                </a:solidFill>
                <a:latin typeface="+mj-lt"/>
              </a:rPr>
              <a:t>gold.org</a:t>
            </a:r>
            <a:endParaRPr lang="en-GB" b="1">
              <a:solidFill>
                <a:srgbClr val="00D296"/>
              </a:solidFill>
              <a:latin typeface="+mj-lt"/>
            </a:endParaRPr>
          </a:p>
        </p:txBody>
      </p:sp>
    </p:spTree>
    <p:extLst>
      <p:ext uri="{BB962C8B-B14F-4D97-AF65-F5344CB8AC3E}">
        <p14:creationId xmlns:p14="http://schemas.microsoft.com/office/powerpoint/2010/main" val="1847870416"/>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4" pos="3842"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10" pos="415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 and stats">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8CE147E6-1010-26CD-1F4F-31AF788ABEA3}"/>
              </a:ext>
            </a:extLst>
          </p:cNvPr>
          <p:cNvSpPr>
            <a:spLocks noGrp="1"/>
          </p:cNvSpPr>
          <p:nvPr>
            <p:ph type="body" sz="quarter" idx="16" hasCustomPrompt="1"/>
          </p:nvPr>
        </p:nvSpPr>
        <p:spPr>
          <a:xfrm>
            <a:off x="9380422" y="3559772"/>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A0DAC7"/>
          </a:solidFill>
        </p:spPr>
        <p:txBody>
          <a:bodyPr wrap="square" lIns="251999" tIns="251999" rIns="180000">
            <a:noAutofit/>
          </a:bodyPr>
          <a:lstStyle>
            <a:lvl1pPr marL="0" indent="0">
              <a:lnSpc>
                <a:spcPct val="100000"/>
              </a:lnSpc>
              <a:spcAft>
                <a:spcPts val="0"/>
              </a:spcAft>
              <a:buNone/>
              <a:defRPr sz="3600" b="0">
                <a:solidFill>
                  <a:schemeClr val="tx1"/>
                </a:solidFill>
                <a:latin typeface="+mn-lt"/>
              </a:defRPr>
            </a:lvl1pPr>
            <a:lvl2pPr marL="0" indent="0">
              <a:lnSpc>
                <a:spcPct val="100000"/>
              </a:lnSpc>
              <a:spcAft>
                <a:spcPts val="0"/>
              </a:spcAft>
              <a:buNone/>
              <a:defRPr sz="1500">
                <a:solidFill>
                  <a:schemeClr val="tx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[Graph and stats]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6" name="Chart Placeholder 5">
            <a:extLst>
              <a:ext uri="{FF2B5EF4-FFF2-40B4-BE49-F238E27FC236}">
                <a16:creationId xmlns:a16="http://schemas.microsoft.com/office/drawing/2014/main" id="{40CCEB2A-C61C-EDA3-4785-69BC14BCF90B}"/>
              </a:ext>
            </a:extLst>
          </p:cNvPr>
          <p:cNvSpPr>
            <a:spLocks noGrp="1"/>
          </p:cNvSpPr>
          <p:nvPr>
            <p:ph type="chart" sz="quarter" idx="13"/>
          </p:nvPr>
        </p:nvSpPr>
        <p:spPr>
          <a:xfrm>
            <a:off x="1009650" y="2032000"/>
            <a:ext cx="7880350" cy="4064000"/>
          </a:xfrm>
        </p:spPr>
        <p:txBody>
          <a:bodyPr/>
          <a:lstStyle>
            <a:lvl1pPr>
              <a:defRPr b="0"/>
            </a:lvl1pPr>
          </a:lstStyle>
          <a:p>
            <a:r>
              <a:rPr lang="en-US"/>
              <a:t>Click icon to add chart</a:t>
            </a:r>
            <a:endParaRPr lang="en-GB"/>
          </a:p>
        </p:txBody>
      </p:sp>
      <p:sp>
        <p:nvSpPr>
          <p:cNvPr id="20" name="Text Placeholder 19">
            <a:extLst>
              <a:ext uri="{FF2B5EF4-FFF2-40B4-BE49-F238E27FC236}">
                <a16:creationId xmlns:a16="http://schemas.microsoft.com/office/drawing/2014/main" id="{F423E7FA-7FD2-3395-1F2C-E2F4F2984507}"/>
              </a:ext>
            </a:extLst>
          </p:cNvPr>
          <p:cNvSpPr>
            <a:spLocks noGrp="1"/>
          </p:cNvSpPr>
          <p:nvPr>
            <p:ph type="body" sz="quarter" idx="14" hasCustomPrompt="1"/>
          </p:nvPr>
        </p:nvSpPr>
        <p:spPr>
          <a:xfrm>
            <a:off x="9380422" y="2031999"/>
            <a:ext cx="2304001" cy="1266230"/>
          </a:xfrm>
          <a:custGeom>
            <a:avLst/>
            <a:gdLst>
              <a:gd name="connsiteX0" fmla="*/ 0 w 2304001"/>
              <a:gd name="connsiteY0" fmla="*/ 0 h 1266230"/>
              <a:gd name="connsiteX1" fmla="*/ 202613 w 2304001"/>
              <a:gd name="connsiteY1" fmla="*/ 0 h 1266230"/>
              <a:gd name="connsiteX2" fmla="*/ 393700 w 2304001"/>
              <a:gd name="connsiteY2" fmla="*/ 0 h 1266230"/>
              <a:gd name="connsiteX3" fmla="*/ 2101388 w 2304001"/>
              <a:gd name="connsiteY3" fmla="*/ 0 h 1266230"/>
              <a:gd name="connsiteX4" fmla="*/ 2304001 w 2304001"/>
              <a:gd name="connsiteY4" fmla="*/ 202613 h 1266230"/>
              <a:gd name="connsiteX5" fmla="*/ 2304000 w 2304001"/>
              <a:gd name="connsiteY5" fmla="*/ 202613 h 1266230"/>
              <a:gd name="connsiteX6" fmla="*/ 2292616 w 2304001"/>
              <a:gd name="connsiteY6" fmla="*/ 259002 h 1266230"/>
              <a:gd name="connsiteX7" fmla="*/ 2304000 w 2304001"/>
              <a:gd name="connsiteY7" fmla="*/ 259002 h 1266230"/>
              <a:gd name="connsiteX8" fmla="*/ 2304000 w 2304001"/>
              <a:gd name="connsiteY8" fmla="*/ 1025525 h 1266230"/>
              <a:gd name="connsiteX9" fmla="*/ 2296311 w 2304001"/>
              <a:gd name="connsiteY9" fmla="*/ 1025525 h 1266230"/>
              <a:gd name="connsiteX10" fmla="*/ 2304001 w 2304001"/>
              <a:gd name="connsiteY10" fmla="*/ 1063617 h 1266230"/>
              <a:gd name="connsiteX11" fmla="*/ 2304000 w 2304001"/>
              <a:gd name="connsiteY11" fmla="*/ 1063617 h 1266230"/>
              <a:gd name="connsiteX12" fmla="*/ 2101387 w 2304001"/>
              <a:gd name="connsiteY12" fmla="*/ 1266230 h 1266230"/>
              <a:gd name="connsiteX13" fmla="*/ 202613 w 2304001"/>
              <a:gd name="connsiteY13" fmla="*/ 1266229 h 1266230"/>
              <a:gd name="connsiteX14" fmla="*/ 15922 w 2304001"/>
              <a:gd name="connsiteY14" fmla="*/ 1142482 h 1266230"/>
              <a:gd name="connsiteX15" fmla="*/ 0 w 2304001"/>
              <a:gd name="connsiteY15" fmla="*/ 1063617 h 1266230"/>
              <a:gd name="connsiteX16" fmla="*/ 7690 w 2304001"/>
              <a:gd name="connsiteY16" fmla="*/ 1025525 h 1266230"/>
              <a:gd name="connsiteX17" fmla="*/ 0 w 2304001"/>
              <a:gd name="connsiteY17" fmla="*/ 1025525 h 1266230"/>
              <a:gd name="connsiteX18" fmla="*/ 0 w 2304001"/>
              <a:gd name="connsiteY18" fmla="*/ 260350 h 1266230"/>
              <a:gd name="connsiteX19" fmla="*/ 0 w 2304001"/>
              <a:gd name="connsiteY19" fmla="*/ 259002 h 1266230"/>
              <a:gd name="connsiteX20" fmla="*/ 0 w 2304001"/>
              <a:gd name="connsiteY20" fmla="*/ 202612 h 12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4001" h="1266230">
                <a:moveTo>
                  <a:pt x="0" y="0"/>
                </a:moveTo>
                <a:lnTo>
                  <a:pt x="202613" y="0"/>
                </a:lnTo>
                <a:lnTo>
                  <a:pt x="393700" y="0"/>
                </a:lnTo>
                <a:lnTo>
                  <a:pt x="2101388" y="0"/>
                </a:lnTo>
                <a:cubicBezTo>
                  <a:pt x="2213288" y="0"/>
                  <a:pt x="2304001" y="90713"/>
                  <a:pt x="2304001" y="202613"/>
                </a:cubicBezTo>
                <a:lnTo>
                  <a:pt x="2304000" y="202613"/>
                </a:lnTo>
                <a:lnTo>
                  <a:pt x="2292616" y="259002"/>
                </a:lnTo>
                <a:lnTo>
                  <a:pt x="2304000" y="259002"/>
                </a:lnTo>
                <a:lnTo>
                  <a:pt x="2304000" y="1025525"/>
                </a:lnTo>
                <a:lnTo>
                  <a:pt x="2296311" y="1025525"/>
                </a:lnTo>
                <a:lnTo>
                  <a:pt x="2304001" y="1063617"/>
                </a:lnTo>
                <a:lnTo>
                  <a:pt x="2304000" y="1063617"/>
                </a:lnTo>
                <a:cubicBezTo>
                  <a:pt x="2304000" y="1175517"/>
                  <a:pt x="2213287" y="1266230"/>
                  <a:pt x="2101387" y="1266230"/>
                </a:cubicBezTo>
                <a:lnTo>
                  <a:pt x="202613" y="1266229"/>
                </a:lnTo>
                <a:cubicBezTo>
                  <a:pt x="118688" y="1266229"/>
                  <a:pt x="46681" y="1215203"/>
                  <a:pt x="15922" y="1142482"/>
                </a:cubicBezTo>
                <a:lnTo>
                  <a:pt x="0" y="1063617"/>
                </a:lnTo>
                <a:lnTo>
                  <a:pt x="7690" y="1025525"/>
                </a:lnTo>
                <a:lnTo>
                  <a:pt x="0" y="1025525"/>
                </a:lnTo>
                <a:lnTo>
                  <a:pt x="0" y="260350"/>
                </a:lnTo>
                <a:lnTo>
                  <a:pt x="0" y="259002"/>
                </a:lnTo>
                <a:lnTo>
                  <a:pt x="0" y="202612"/>
                </a:lnTo>
                <a:close/>
              </a:path>
            </a:pathLst>
          </a:custGeom>
          <a:solidFill>
            <a:srgbClr val="D9AB4D"/>
          </a:solidFill>
        </p:spPr>
        <p:txBody>
          <a:bodyPr wrap="square" lIns="251999" tIns="251999" rIns="180000">
            <a:noAutofit/>
          </a:bodyPr>
          <a:lstStyle>
            <a:lvl1pPr>
              <a:lnSpc>
                <a:spcPct val="100000"/>
              </a:lnSpc>
              <a:spcAft>
                <a:spcPts val="300"/>
              </a:spcAft>
              <a:defRPr sz="3600" b="0">
                <a:solidFill>
                  <a:schemeClr val="bg1"/>
                </a:solidFill>
                <a:latin typeface="+mn-lt"/>
              </a:defRPr>
            </a:lvl1pPr>
            <a:lvl2pPr>
              <a:lnSpc>
                <a:spcPct val="100000"/>
              </a:lnSpc>
              <a:spcAft>
                <a:spcPts val="0"/>
              </a:spcAft>
              <a:defRPr sz="1500">
                <a:solidFill>
                  <a:schemeClr val="bg1"/>
                </a:solidFill>
                <a:latin typeface="+mj-lt"/>
              </a:defRPr>
            </a:lvl2pPr>
            <a:lvl3pPr marL="0" indent="0">
              <a:spcAft>
                <a:spcPts val="0"/>
              </a:spcAft>
              <a:buNone/>
              <a:defRPr/>
            </a:lvl3pPr>
            <a:lvl4pPr marL="0" indent="0">
              <a:spcAft>
                <a:spcPts val="0"/>
              </a:spcAft>
              <a:buNone/>
              <a:defRPr/>
            </a:lvl4pPr>
            <a:lvl5pPr>
              <a:spcAft>
                <a:spcPts val="0"/>
              </a:spcAft>
              <a:defRPr/>
            </a:lvl5pPr>
          </a:lstStyle>
          <a:p>
            <a:pPr lvl="0"/>
            <a:r>
              <a:rPr lang="en-GB"/>
              <a:t>L1&lt;0&gt;</a:t>
            </a:r>
          </a:p>
          <a:p>
            <a:pPr lvl="1"/>
            <a:r>
              <a:rPr lang="en-GB"/>
              <a:t>Second level &lt;Text&gt;</a:t>
            </a:r>
          </a:p>
        </p:txBody>
      </p:sp>
      <p:sp>
        <p:nvSpPr>
          <p:cNvPr id="3" name="Text Placeholder 7">
            <a:extLst>
              <a:ext uri="{FF2B5EF4-FFF2-40B4-BE49-F238E27FC236}">
                <a16:creationId xmlns:a16="http://schemas.microsoft.com/office/drawing/2014/main" id="{F3F9044F-F4C0-AC62-F12C-5B766D867B6A}"/>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614947967"/>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hart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[Two charts and text]</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AF987AE6-001B-D800-7D86-B016B26C26CF}"/>
              </a:ext>
            </a:extLst>
          </p:cNvPr>
          <p:cNvSpPr>
            <a:spLocks noGrp="1"/>
          </p:cNvSpPr>
          <p:nvPr>
            <p:ph type="body" sz="quarter" idx="22" hasCustomPrompt="1"/>
          </p:nvPr>
        </p:nvSpPr>
        <p:spPr>
          <a:xfrm>
            <a:off x="6588124"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5" name="Chart Placeholder 5">
            <a:extLst>
              <a:ext uri="{FF2B5EF4-FFF2-40B4-BE49-F238E27FC236}">
                <a16:creationId xmlns:a16="http://schemas.microsoft.com/office/drawing/2014/main" id="{64BB8EAE-945C-08AB-CEB1-0EAF8EC3EE9C}"/>
              </a:ext>
            </a:extLst>
          </p:cNvPr>
          <p:cNvSpPr>
            <a:spLocks noGrp="1"/>
          </p:cNvSpPr>
          <p:nvPr>
            <p:ph type="chart" sz="quarter" idx="23"/>
          </p:nvPr>
        </p:nvSpPr>
        <p:spPr>
          <a:xfrm>
            <a:off x="1009650" y="2898966"/>
            <a:ext cx="5093999" cy="3185727"/>
          </a:xfrm>
        </p:spPr>
        <p:txBody>
          <a:bodyPr bIns="1080000" anchor="ctr" anchorCtr="1"/>
          <a:lstStyle>
            <a:lvl1pPr>
              <a:defRPr b="0"/>
            </a:lvl1pPr>
          </a:lstStyle>
          <a:p>
            <a:r>
              <a:rPr lang="en-US"/>
              <a:t>Click icon to add chart</a:t>
            </a:r>
            <a:endParaRPr lang="en-GB"/>
          </a:p>
        </p:txBody>
      </p:sp>
      <p:sp>
        <p:nvSpPr>
          <p:cNvPr id="10" name="Chart Placeholder 5">
            <a:extLst>
              <a:ext uri="{FF2B5EF4-FFF2-40B4-BE49-F238E27FC236}">
                <a16:creationId xmlns:a16="http://schemas.microsoft.com/office/drawing/2014/main" id="{812B71BD-1F07-E5C9-E9CA-79A676C4306D}"/>
              </a:ext>
            </a:extLst>
          </p:cNvPr>
          <p:cNvSpPr>
            <a:spLocks noGrp="1"/>
          </p:cNvSpPr>
          <p:nvPr>
            <p:ph type="chart" sz="quarter" idx="24"/>
          </p:nvPr>
        </p:nvSpPr>
        <p:spPr>
          <a:xfrm>
            <a:off x="6588125" y="2898966"/>
            <a:ext cx="5093999" cy="3185727"/>
          </a:xfrm>
        </p:spPr>
        <p:txBody>
          <a:bodyPr bIns="1080000" anchor="ctr" anchorCtr="1"/>
          <a:lstStyle>
            <a:lvl1pPr>
              <a:defRPr b="0"/>
            </a:lvl1pPr>
          </a:lstStyle>
          <a:p>
            <a:r>
              <a:rPr lang="en-US"/>
              <a:t>Click icon to add chart</a:t>
            </a:r>
            <a:endParaRPr lang="en-GB"/>
          </a:p>
        </p:txBody>
      </p:sp>
      <p:sp>
        <p:nvSpPr>
          <p:cNvPr id="6" name="Text Placeholder 7">
            <a:extLst>
              <a:ext uri="{FF2B5EF4-FFF2-40B4-BE49-F238E27FC236}">
                <a16:creationId xmlns:a16="http://schemas.microsoft.com/office/drawing/2014/main" id="{07A28720-5F11-C18A-7C3B-10E2C441312E}"/>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882933389"/>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ta and icon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[Data and iconography]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A12C5CD0-1A4F-9F3F-0D9D-A6CBE0BFE974}"/>
              </a:ext>
            </a:extLst>
          </p:cNvPr>
          <p:cNvSpPr>
            <a:spLocks noGrp="1"/>
          </p:cNvSpPr>
          <p:nvPr>
            <p:ph type="body" sz="quarter" idx="13" hasCustomPrompt="1"/>
          </p:nvPr>
        </p:nvSpPr>
        <p:spPr>
          <a:xfrm>
            <a:off x="1009649" y="2030400"/>
            <a:ext cx="5094000" cy="868567"/>
          </a:xfrm>
        </p:spPr>
        <p:txBody>
          <a:bodyPr>
            <a:normAutofit/>
          </a:bodyPr>
          <a:lstStyle>
            <a:lvl1pPr>
              <a:lnSpc>
                <a:spcPct val="120000"/>
              </a:lnSpc>
              <a:spcAft>
                <a:spcPts val="0"/>
              </a:spcAft>
              <a:defRPr sz="1200" b="1">
                <a:latin typeface="+mj-lt"/>
              </a:defRPr>
            </a:lvl1pPr>
            <a:lvl2pPr>
              <a:lnSpc>
                <a:spcPct val="120000"/>
              </a:lnSpc>
              <a:spcAft>
                <a:spcPts val="0"/>
              </a:spcAft>
              <a:defRPr sz="1200"/>
            </a:lvl2pPr>
            <a:lvl3pPr marL="108000" indent="-108000">
              <a:lnSpc>
                <a:spcPct val="120000"/>
              </a:lnSpc>
              <a:spcAft>
                <a:spcPts val="0"/>
              </a:spcAft>
              <a:buFont typeface="Arial" panose="020B0604020202020204" pitchFamily="34" charset="0"/>
              <a:buChar char="•"/>
              <a:defRPr sz="1200"/>
            </a:lvl3pPr>
            <a:lvl4pPr marL="0" indent="0">
              <a:lnSpc>
                <a:spcPct val="120000"/>
              </a:lnSpc>
              <a:spcAft>
                <a:spcPts val="0"/>
              </a:spcAft>
              <a:buNone/>
              <a:defRPr sz="1200"/>
            </a:lvl4pPr>
            <a:lvl5pPr>
              <a:lnSpc>
                <a:spcPct val="120000"/>
              </a:lnSpc>
              <a:spcAft>
                <a:spcPts val="0"/>
              </a:spcAft>
              <a:defRPr sz="1200"/>
            </a:lvl5pPr>
          </a:lstStyle>
          <a:p>
            <a:pPr lvl="0"/>
            <a:r>
              <a:rPr lang="en-GB"/>
              <a:t>First level &lt;Subheading&gt;</a:t>
            </a:r>
          </a:p>
          <a:p>
            <a:pPr lvl="1"/>
            <a:r>
              <a:rPr lang="en-GB"/>
              <a:t>Second level &lt;Text&gt;</a:t>
            </a:r>
          </a:p>
          <a:p>
            <a:pPr lvl="2"/>
            <a:r>
              <a:rPr lang="en-GB"/>
              <a:t>Third level &lt;Bullet para spacing&gt;</a:t>
            </a:r>
          </a:p>
        </p:txBody>
      </p:sp>
      <p:sp>
        <p:nvSpPr>
          <p:cNvPr id="4" name="Text Placeholder 7">
            <a:extLst>
              <a:ext uri="{FF2B5EF4-FFF2-40B4-BE49-F238E27FC236}">
                <a16:creationId xmlns:a16="http://schemas.microsoft.com/office/drawing/2014/main" id="{3B7CD0B4-BE1A-F78B-1A13-EE03E16318A8}"/>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148170826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guide id="10" pos="41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v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v5]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81E9207B-B929-ED32-AFB4-5172463D9FDE}"/>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435045818"/>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gital page">
    <p:spTree>
      <p:nvGrpSpPr>
        <p:cNvPr id="1" name=""/>
        <p:cNvGrpSpPr/>
        <p:nvPr/>
      </p:nvGrpSpPr>
      <p:grpSpPr>
        <a:xfrm>
          <a:off x="0" y="0"/>
          <a:ext cx="0" cy="0"/>
          <a:chOff x="0" y="0"/>
          <a:chExt cx="0" cy="0"/>
        </a:xfrm>
      </p:grpSpPr>
      <p:pic>
        <p:nvPicPr>
          <p:cNvPr id="12" name="Picture 11" descr="A computer screen with a colorful background&#10;&#10;Description automatically generated">
            <a:extLst>
              <a:ext uri="{FF2B5EF4-FFF2-40B4-BE49-F238E27FC236}">
                <a16:creationId xmlns:a16="http://schemas.microsoft.com/office/drawing/2014/main" id="{1A576D89-4825-FCDC-3BA8-E0C2882FC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479" y="2038349"/>
            <a:ext cx="5794408" cy="4334400"/>
          </a:xfrm>
          <a:prstGeom prst="rect">
            <a:avLst/>
          </a:prstGeom>
        </p:spPr>
      </p:pic>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pic>
        <p:nvPicPr>
          <p:cNvPr id="15" name="Picture 14" descr="A screen shot of a cell phone&#10;&#10;Description automatically generated">
            <a:extLst>
              <a:ext uri="{FF2B5EF4-FFF2-40B4-BE49-F238E27FC236}">
                <a16:creationId xmlns:a16="http://schemas.microsoft.com/office/drawing/2014/main" id="{3A257A1E-65D5-B0F3-9ACD-C0A0F1529A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2691" y="4336431"/>
            <a:ext cx="859536" cy="2029968"/>
          </a:xfrm>
          <a:prstGeom prst="rect">
            <a:avLst/>
          </a:prstGeom>
        </p:spPr>
      </p:pic>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428877404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gital page: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[Digital page]</a:t>
            </a:r>
          </a:p>
        </p:txBody>
      </p:sp>
      <p:sp>
        <p:nvSpPr>
          <p:cNvPr id="3" name="Content Placeholder 2">
            <a:extLst>
              <a:ext uri="{FF2B5EF4-FFF2-40B4-BE49-F238E27FC236}">
                <a16:creationId xmlns:a16="http://schemas.microsoft.com/office/drawing/2014/main" id="{279F512B-615E-C941-1856-9571A6B6E452}"/>
              </a:ext>
            </a:extLst>
          </p:cNvPr>
          <p:cNvSpPr>
            <a:spLocks noGrp="1"/>
          </p:cNvSpPr>
          <p:nvPr>
            <p:ph idx="1" hasCustomPrompt="1"/>
          </p:nvPr>
        </p:nvSpPr>
        <p:spPr>
          <a:xfrm>
            <a:off x="1009649" y="2032000"/>
            <a:ext cx="4277489" cy="4064000"/>
          </a:xfrm>
        </p:spPr>
        <p:txBody>
          <a:body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8" name="Date Placeholder 7">
            <a:extLst>
              <a:ext uri="{FF2B5EF4-FFF2-40B4-BE49-F238E27FC236}">
                <a16:creationId xmlns:a16="http://schemas.microsoft.com/office/drawing/2014/main" id="{A610D2E6-277E-0D6B-0653-8F5E9A1ACC32}"/>
              </a:ext>
            </a:extLst>
          </p:cNvPr>
          <p:cNvSpPr>
            <a:spLocks noGrp="1"/>
          </p:cNvSpPr>
          <p:nvPr>
            <p:ph type="dt" sz="half" idx="14"/>
          </p:nvPr>
        </p:nvSpPr>
        <p:spPr/>
        <p:txBody>
          <a:bodyPr/>
          <a:lstStyle/>
          <a:p>
            <a:r>
              <a:rPr lang="en-GB"/>
              <a:t>For internal discussion purposes only</a:t>
            </a:r>
          </a:p>
        </p:txBody>
      </p:sp>
      <p:sp>
        <p:nvSpPr>
          <p:cNvPr id="9" name="Footer Placeholder 8">
            <a:extLst>
              <a:ext uri="{FF2B5EF4-FFF2-40B4-BE49-F238E27FC236}">
                <a16:creationId xmlns:a16="http://schemas.microsoft.com/office/drawing/2014/main" id="{2271A7BC-B103-1A94-C012-54C2692B67C9}"/>
              </a:ext>
            </a:extLst>
          </p:cNvPr>
          <p:cNvSpPr>
            <a:spLocks noGrp="1"/>
          </p:cNvSpPr>
          <p:nvPr>
            <p:ph type="ftr" sz="quarter" idx="15"/>
          </p:nvPr>
        </p:nvSpPr>
        <p:spPr/>
        <p:txBody>
          <a:bodyPr/>
          <a:lstStyle/>
          <a:p>
            <a:r>
              <a:rPr lang="en-GB"/>
              <a:t>&lt;Header&gt;</a:t>
            </a:r>
          </a:p>
        </p:txBody>
      </p:sp>
      <p:sp>
        <p:nvSpPr>
          <p:cNvPr id="10" name="Slide Number Placeholder 9">
            <a:extLst>
              <a:ext uri="{FF2B5EF4-FFF2-40B4-BE49-F238E27FC236}">
                <a16:creationId xmlns:a16="http://schemas.microsoft.com/office/drawing/2014/main" id="{9CFE36D8-28D4-7CED-76F7-FDE82CF876A9}"/>
              </a:ext>
            </a:extLst>
          </p:cNvPr>
          <p:cNvSpPr>
            <a:spLocks noGrp="1"/>
          </p:cNvSpPr>
          <p:nvPr>
            <p:ph type="sldNum" sz="quarter" idx="16"/>
          </p:nvPr>
        </p:nvSpPr>
        <p:spPr/>
        <p:txBody>
          <a:bodyPr/>
          <a:lstStyle/>
          <a:p>
            <a:fld id="{7AD8EBCA-3EC2-B24B-964C-A05FBBD49954}" type="slidenum">
              <a:rPr lang="en-GB" smtClean="0"/>
              <a:pPr/>
              <a:t>‹#›</a:t>
            </a:fld>
            <a:endParaRPr lang="en-GB"/>
          </a:p>
        </p:txBody>
      </p:sp>
      <p:sp>
        <p:nvSpPr>
          <p:cNvPr id="17" name="Picture Placeholder 16">
            <a:extLst>
              <a:ext uri="{FF2B5EF4-FFF2-40B4-BE49-F238E27FC236}">
                <a16:creationId xmlns:a16="http://schemas.microsoft.com/office/drawing/2014/main" id="{A31A9DF5-30CF-4F3A-BB01-5386969D44A4}"/>
              </a:ext>
            </a:extLst>
          </p:cNvPr>
          <p:cNvSpPr>
            <a:spLocks noGrp="1"/>
          </p:cNvSpPr>
          <p:nvPr>
            <p:ph type="pic" sz="quarter" idx="17"/>
          </p:nvPr>
        </p:nvSpPr>
        <p:spPr>
          <a:xfrm>
            <a:off x="5703713" y="2104651"/>
            <a:ext cx="5342112" cy="3010274"/>
          </a:xfrm>
          <a:prstGeom prst="roundRect">
            <a:avLst>
              <a:gd name="adj" fmla="val 974"/>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CBBB9E68-4906-3764-2460-721FC9C20AB2}"/>
              </a:ext>
            </a:extLst>
          </p:cNvPr>
          <p:cNvSpPr>
            <a:spLocks noGrp="1"/>
          </p:cNvSpPr>
          <p:nvPr>
            <p:ph type="body" sz="quarter" idx="21"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
        <p:nvSpPr>
          <p:cNvPr id="18" name="Picture Placeholder 17">
            <a:extLst>
              <a:ext uri="{FF2B5EF4-FFF2-40B4-BE49-F238E27FC236}">
                <a16:creationId xmlns:a16="http://schemas.microsoft.com/office/drawing/2014/main" id="{6940C1F6-F15B-908D-4AEB-1A93A3DB341A}"/>
              </a:ext>
            </a:extLst>
          </p:cNvPr>
          <p:cNvSpPr>
            <a:spLocks noGrp="1"/>
          </p:cNvSpPr>
          <p:nvPr>
            <p:ph type="pic" sz="quarter" idx="22"/>
          </p:nvPr>
        </p:nvSpPr>
        <p:spPr>
          <a:xfrm>
            <a:off x="10867501" y="4371975"/>
            <a:ext cx="772049" cy="1682750"/>
          </a:xfrm>
          <a:prstGeom prst="roundRect">
            <a:avLst>
              <a:gd name="adj" fmla="val 15011"/>
            </a:avLst>
          </a:prstGeom>
        </p:spPr>
        <p:txBody>
          <a:bodyPr wrap="square" bIns="1080000" anchor="ctr" anchorCtr="1">
            <a:noAutofit/>
          </a:bodyPr>
          <a:lstStyle>
            <a:lvl1pPr algn="ctr">
              <a:defRPr sz="12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81803541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3" pos="2084">
          <p15:clr>
            <a:srgbClr val="FBAE40"/>
          </p15:clr>
        </p15:guide>
        <p15:guide id="4" pos="3842">
          <p15:clr>
            <a:srgbClr val="FBAE40"/>
          </p15:clr>
        </p15:guide>
        <p15:guide id="5" pos="5600">
          <p15:clr>
            <a:srgbClr val="FBAE40"/>
          </p15:clr>
        </p15:guide>
        <p15:guide id="6" pos="7358">
          <p15:clr>
            <a:srgbClr val="FBAE40"/>
          </p15:clr>
        </p15:guide>
        <p15:guide id="7" orient="horz" pos="1280">
          <p15:clr>
            <a:srgbClr val="FBAE40"/>
          </p15:clr>
        </p15:guide>
        <p15:guide id="8" orient="horz" pos="3840">
          <p15:clr>
            <a:srgbClr val="FBAE40"/>
          </p15:clr>
        </p15:guide>
        <p15:guide id="9" pos="2392">
          <p15:clr>
            <a:srgbClr val="FBAE40"/>
          </p15:clr>
        </p15:guide>
        <p15:guide id="10" pos="4150">
          <p15:clr>
            <a:srgbClr val="FBAE40"/>
          </p15:clr>
        </p15:guide>
        <p15:guide id="11" pos="59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mber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a:t>
            </a:fld>
            <a:endParaRPr lang="en-GB"/>
          </a:p>
        </p:txBody>
      </p:sp>
      <p:sp>
        <p:nvSpPr>
          <p:cNvPr id="4" name="Title 1">
            <a:extLst>
              <a:ext uri="{FF2B5EF4-FFF2-40B4-BE49-F238E27FC236}">
                <a16:creationId xmlns:a16="http://schemas.microsoft.com/office/drawing/2014/main" id="{E5FC5A81-9696-D909-79FF-90E45F0AE18A}"/>
              </a:ext>
            </a:extLst>
          </p:cNvPr>
          <p:cNvSpPr>
            <a:spLocks noGrp="1"/>
          </p:cNvSpPr>
          <p:nvPr>
            <p:ph type="title" hasCustomPrompt="1"/>
          </p:nvPr>
        </p:nvSpPr>
        <p:spPr>
          <a:xfrm>
            <a:off x="1009650" y="773306"/>
            <a:ext cx="10670400" cy="868567"/>
          </a:xfrm>
        </p:spPr>
        <p:txBody>
          <a:bodyPr/>
          <a:lstStyle/>
          <a:p>
            <a:r>
              <a:rPr lang="en-GB"/>
              <a:t>[Members]</a:t>
            </a:r>
          </a:p>
        </p:txBody>
      </p:sp>
      <p:sp>
        <p:nvSpPr>
          <p:cNvPr id="11" name="Picture Placeholder 10">
            <a:extLst>
              <a:ext uri="{FF2B5EF4-FFF2-40B4-BE49-F238E27FC236}">
                <a16:creationId xmlns:a16="http://schemas.microsoft.com/office/drawing/2014/main" id="{FD8BF403-25FE-C604-4D9C-8CD88F941605}"/>
              </a:ext>
            </a:extLst>
          </p:cNvPr>
          <p:cNvSpPr>
            <a:spLocks noGrp="1"/>
          </p:cNvSpPr>
          <p:nvPr>
            <p:ph type="pic" sz="quarter" idx="13" hasCustomPrompt="1"/>
          </p:nvPr>
        </p:nvSpPr>
        <p:spPr>
          <a:xfrm>
            <a:off x="1009649" y="2032001"/>
            <a:ext cx="1628776" cy="539749"/>
          </a:xfrm>
        </p:spPr>
        <p:txBody>
          <a:bodyPr tIns="36000" bIns="0" anchor="t" anchorCtr="0">
            <a:normAutofit/>
          </a:bodyPr>
          <a:lstStyle>
            <a:lvl1pPr algn="ctr">
              <a:defRPr sz="1000" b="0"/>
            </a:lvl1pPr>
          </a:lstStyle>
          <a:p>
            <a:r>
              <a:rPr lang="en-GB"/>
              <a:t>Insert logo</a:t>
            </a:r>
          </a:p>
        </p:txBody>
      </p:sp>
      <p:sp>
        <p:nvSpPr>
          <p:cNvPr id="14" name="Picture Placeholder 10">
            <a:extLst>
              <a:ext uri="{FF2B5EF4-FFF2-40B4-BE49-F238E27FC236}">
                <a16:creationId xmlns:a16="http://schemas.microsoft.com/office/drawing/2014/main" id="{27AD2899-FE97-4437-2E4C-B01AA436E9A0}"/>
              </a:ext>
            </a:extLst>
          </p:cNvPr>
          <p:cNvSpPr>
            <a:spLocks noGrp="1"/>
          </p:cNvSpPr>
          <p:nvPr>
            <p:ph type="pic" sz="quarter" idx="14" hasCustomPrompt="1"/>
          </p:nvPr>
        </p:nvSpPr>
        <p:spPr>
          <a:xfrm>
            <a:off x="2818129" y="2032001"/>
            <a:ext cx="1628776" cy="539749"/>
          </a:xfrm>
        </p:spPr>
        <p:txBody>
          <a:bodyPr tIns="36000" bIns="0" anchor="t" anchorCtr="0">
            <a:normAutofit/>
          </a:bodyPr>
          <a:lstStyle>
            <a:lvl1pPr algn="ctr">
              <a:defRPr sz="1000" b="0"/>
            </a:lvl1pPr>
          </a:lstStyle>
          <a:p>
            <a:r>
              <a:rPr lang="en-GB"/>
              <a:t>Insert logo</a:t>
            </a:r>
          </a:p>
        </p:txBody>
      </p:sp>
      <p:sp>
        <p:nvSpPr>
          <p:cNvPr id="16" name="Picture Placeholder 10">
            <a:extLst>
              <a:ext uri="{FF2B5EF4-FFF2-40B4-BE49-F238E27FC236}">
                <a16:creationId xmlns:a16="http://schemas.microsoft.com/office/drawing/2014/main" id="{17E30BF5-7876-67BA-D6AB-0CD82C6D5694}"/>
              </a:ext>
            </a:extLst>
          </p:cNvPr>
          <p:cNvSpPr>
            <a:spLocks noGrp="1"/>
          </p:cNvSpPr>
          <p:nvPr>
            <p:ph type="pic" sz="quarter" idx="15" hasCustomPrompt="1"/>
          </p:nvPr>
        </p:nvSpPr>
        <p:spPr>
          <a:xfrm>
            <a:off x="4626609" y="2032001"/>
            <a:ext cx="1628776" cy="539749"/>
          </a:xfrm>
        </p:spPr>
        <p:txBody>
          <a:bodyPr tIns="36000" bIns="0" anchor="t" anchorCtr="0">
            <a:normAutofit/>
          </a:bodyPr>
          <a:lstStyle>
            <a:lvl1pPr algn="ctr">
              <a:defRPr sz="1000" b="0"/>
            </a:lvl1pPr>
          </a:lstStyle>
          <a:p>
            <a:r>
              <a:rPr lang="en-GB"/>
              <a:t>Insert logo</a:t>
            </a:r>
          </a:p>
        </p:txBody>
      </p:sp>
      <p:sp>
        <p:nvSpPr>
          <p:cNvPr id="17" name="Picture Placeholder 10">
            <a:extLst>
              <a:ext uri="{FF2B5EF4-FFF2-40B4-BE49-F238E27FC236}">
                <a16:creationId xmlns:a16="http://schemas.microsoft.com/office/drawing/2014/main" id="{EC2E7D3E-7DBF-FE3B-897E-A205F2D062E4}"/>
              </a:ext>
            </a:extLst>
          </p:cNvPr>
          <p:cNvSpPr>
            <a:spLocks noGrp="1"/>
          </p:cNvSpPr>
          <p:nvPr>
            <p:ph type="pic" sz="quarter" idx="16" hasCustomPrompt="1"/>
          </p:nvPr>
        </p:nvSpPr>
        <p:spPr>
          <a:xfrm>
            <a:off x="6435089" y="2032001"/>
            <a:ext cx="1628776" cy="539749"/>
          </a:xfrm>
        </p:spPr>
        <p:txBody>
          <a:bodyPr tIns="36000" bIns="0" anchor="t" anchorCtr="0">
            <a:normAutofit/>
          </a:bodyPr>
          <a:lstStyle>
            <a:lvl1pPr algn="ctr">
              <a:defRPr sz="1000" b="0"/>
            </a:lvl1pPr>
          </a:lstStyle>
          <a:p>
            <a:r>
              <a:rPr lang="en-GB"/>
              <a:t>Insert logo</a:t>
            </a:r>
          </a:p>
        </p:txBody>
      </p:sp>
      <p:sp>
        <p:nvSpPr>
          <p:cNvPr id="18" name="Picture Placeholder 10">
            <a:extLst>
              <a:ext uri="{FF2B5EF4-FFF2-40B4-BE49-F238E27FC236}">
                <a16:creationId xmlns:a16="http://schemas.microsoft.com/office/drawing/2014/main" id="{EFC0992C-CF71-DCC8-D6D8-F7E1BECF1887}"/>
              </a:ext>
            </a:extLst>
          </p:cNvPr>
          <p:cNvSpPr>
            <a:spLocks noGrp="1"/>
          </p:cNvSpPr>
          <p:nvPr>
            <p:ph type="pic" sz="quarter" idx="17" hasCustomPrompt="1"/>
          </p:nvPr>
        </p:nvSpPr>
        <p:spPr>
          <a:xfrm>
            <a:off x="8243569" y="2032001"/>
            <a:ext cx="1628776" cy="539749"/>
          </a:xfrm>
        </p:spPr>
        <p:txBody>
          <a:bodyPr tIns="36000" bIns="0" anchor="t" anchorCtr="0">
            <a:normAutofit/>
          </a:bodyPr>
          <a:lstStyle>
            <a:lvl1pPr algn="ctr">
              <a:defRPr sz="1000" b="0"/>
            </a:lvl1pPr>
          </a:lstStyle>
          <a:p>
            <a:r>
              <a:rPr lang="en-GB"/>
              <a:t>Insert logo</a:t>
            </a:r>
          </a:p>
        </p:txBody>
      </p:sp>
      <p:sp>
        <p:nvSpPr>
          <p:cNvPr id="19" name="Picture Placeholder 10">
            <a:extLst>
              <a:ext uri="{FF2B5EF4-FFF2-40B4-BE49-F238E27FC236}">
                <a16:creationId xmlns:a16="http://schemas.microsoft.com/office/drawing/2014/main" id="{FFE52345-A6AE-55BD-7C7F-6601FE77FC43}"/>
              </a:ext>
            </a:extLst>
          </p:cNvPr>
          <p:cNvSpPr>
            <a:spLocks noGrp="1"/>
          </p:cNvSpPr>
          <p:nvPr>
            <p:ph type="pic" sz="quarter" idx="18" hasCustomPrompt="1"/>
          </p:nvPr>
        </p:nvSpPr>
        <p:spPr>
          <a:xfrm>
            <a:off x="10052048" y="2032001"/>
            <a:ext cx="1628776" cy="539749"/>
          </a:xfrm>
        </p:spPr>
        <p:txBody>
          <a:bodyPr tIns="36000" bIns="0" anchor="t" anchorCtr="0">
            <a:normAutofit/>
          </a:bodyPr>
          <a:lstStyle>
            <a:lvl1pPr algn="ctr">
              <a:defRPr sz="1000" b="0"/>
            </a:lvl1pPr>
          </a:lstStyle>
          <a:p>
            <a:r>
              <a:rPr lang="en-GB"/>
              <a:t>Insert logo</a:t>
            </a:r>
          </a:p>
        </p:txBody>
      </p:sp>
      <p:sp>
        <p:nvSpPr>
          <p:cNvPr id="12" name="Picture Placeholder 10">
            <a:extLst>
              <a:ext uri="{FF2B5EF4-FFF2-40B4-BE49-F238E27FC236}">
                <a16:creationId xmlns:a16="http://schemas.microsoft.com/office/drawing/2014/main" id="{F2655A3D-C4E6-3C50-94C8-897891AE2F71}"/>
              </a:ext>
            </a:extLst>
          </p:cNvPr>
          <p:cNvSpPr>
            <a:spLocks noGrp="1"/>
          </p:cNvSpPr>
          <p:nvPr>
            <p:ph type="pic" sz="quarter" idx="19" hasCustomPrompt="1"/>
          </p:nvPr>
        </p:nvSpPr>
        <p:spPr>
          <a:xfrm>
            <a:off x="1009649" y="2736851"/>
            <a:ext cx="1628776" cy="539749"/>
          </a:xfrm>
        </p:spPr>
        <p:txBody>
          <a:bodyPr tIns="36000" bIns="0" anchor="t" anchorCtr="0">
            <a:normAutofit/>
          </a:bodyPr>
          <a:lstStyle>
            <a:lvl1pPr algn="ctr">
              <a:defRPr sz="1000" b="0"/>
            </a:lvl1pPr>
          </a:lstStyle>
          <a:p>
            <a:r>
              <a:rPr lang="en-GB"/>
              <a:t>Insert logo</a:t>
            </a:r>
          </a:p>
        </p:txBody>
      </p:sp>
      <p:sp>
        <p:nvSpPr>
          <p:cNvPr id="13" name="Picture Placeholder 10">
            <a:extLst>
              <a:ext uri="{FF2B5EF4-FFF2-40B4-BE49-F238E27FC236}">
                <a16:creationId xmlns:a16="http://schemas.microsoft.com/office/drawing/2014/main" id="{98812F0E-59D4-02E3-23E2-3B7B5C9C15A2}"/>
              </a:ext>
            </a:extLst>
          </p:cNvPr>
          <p:cNvSpPr>
            <a:spLocks noGrp="1"/>
          </p:cNvSpPr>
          <p:nvPr>
            <p:ph type="pic" sz="quarter" idx="20" hasCustomPrompt="1"/>
          </p:nvPr>
        </p:nvSpPr>
        <p:spPr>
          <a:xfrm>
            <a:off x="2818129" y="2736851"/>
            <a:ext cx="1628776" cy="539749"/>
          </a:xfrm>
        </p:spPr>
        <p:txBody>
          <a:bodyPr tIns="36000" bIns="0" anchor="t" anchorCtr="0">
            <a:normAutofit/>
          </a:bodyPr>
          <a:lstStyle>
            <a:lvl1pPr algn="ctr">
              <a:defRPr sz="1000" b="0"/>
            </a:lvl1pPr>
          </a:lstStyle>
          <a:p>
            <a:r>
              <a:rPr lang="en-GB"/>
              <a:t>Insert logo</a:t>
            </a:r>
          </a:p>
        </p:txBody>
      </p:sp>
      <p:sp>
        <p:nvSpPr>
          <p:cNvPr id="15" name="Picture Placeholder 10">
            <a:extLst>
              <a:ext uri="{FF2B5EF4-FFF2-40B4-BE49-F238E27FC236}">
                <a16:creationId xmlns:a16="http://schemas.microsoft.com/office/drawing/2014/main" id="{7AE3D35C-8113-D49A-C66A-FF8D5EEB6E6C}"/>
              </a:ext>
            </a:extLst>
          </p:cNvPr>
          <p:cNvSpPr>
            <a:spLocks noGrp="1"/>
          </p:cNvSpPr>
          <p:nvPr>
            <p:ph type="pic" sz="quarter" idx="21" hasCustomPrompt="1"/>
          </p:nvPr>
        </p:nvSpPr>
        <p:spPr>
          <a:xfrm>
            <a:off x="4626609" y="2736851"/>
            <a:ext cx="1628776" cy="539749"/>
          </a:xfrm>
        </p:spPr>
        <p:txBody>
          <a:bodyPr tIns="36000" bIns="0" anchor="t" anchorCtr="0">
            <a:normAutofit/>
          </a:bodyPr>
          <a:lstStyle>
            <a:lvl1pPr algn="ctr">
              <a:defRPr sz="1000" b="0"/>
            </a:lvl1pPr>
          </a:lstStyle>
          <a:p>
            <a:r>
              <a:rPr lang="en-GB"/>
              <a:t>Insert logo</a:t>
            </a:r>
          </a:p>
        </p:txBody>
      </p:sp>
      <p:sp>
        <p:nvSpPr>
          <p:cNvPr id="38" name="Picture Placeholder 10">
            <a:extLst>
              <a:ext uri="{FF2B5EF4-FFF2-40B4-BE49-F238E27FC236}">
                <a16:creationId xmlns:a16="http://schemas.microsoft.com/office/drawing/2014/main" id="{EFF092F6-8D6F-B6E3-92F9-911134627490}"/>
              </a:ext>
            </a:extLst>
          </p:cNvPr>
          <p:cNvSpPr>
            <a:spLocks noGrp="1"/>
          </p:cNvSpPr>
          <p:nvPr>
            <p:ph type="pic" sz="quarter" idx="22" hasCustomPrompt="1"/>
          </p:nvPr>
        </p:nvSpPr>
        <p:spPr>
          <a:xfrm>
            <a:off x="6435089" y="2736851"/>
            <a:ext cx="1628776" cy="539749"/>
          </a:xfrm>
        </p:spPr>
        <p:txBody>
          <a:bodyPr tIns="36000" bIns="0" anchor="t" anchorCtr="0">
            <a:normAutofit/>
          </a:bodyPr>
          <a:lstStyle>
            <a:lvl1pPr algn="ctr">
              <a:defRPr sz="1000" b="0"/>
            </a:lvl1pPr>
          </a:lstStyle>
          <a:p>
            <a:r>
              <a:rPr lang="en-GB"/>
              <a:t>Insert logo</a:t>
            </a:r>
          </a:p>
        </p:txBody>
      </p:sp>
      <p:sp>
        <p:nvSpPr>
          <p:cNvPr id="39" name="Picture Placeholder 10">
            <a:extLst>
              <a:ext uri="{FF2B5EF4-FFF2-40B4-BE49-F238E27FC236}">
                <a16:creationId xmlns:a16="http://schemas.microsoft.com/office/drawing/2014/main" id="{7B9488DB-98E6-D6B0-58BF-7AD4887C8543}"/>
              </a:ext>
            </a:extLst>
          </p:cNvPr>
          <p:cNvSpPr>
            <a:spLocks noGrp="1"/>
          </p:cNvSpPr>
          <p:nvPr>
            <p:ph type="pic" sz="quarter" idx="23" hasCustomPrompt="1"/>
          </p:nvPr>
        </p:nvSpPr>
        <p:spPr>
          <a:xfrm>
            <a:off x="8243569" y="2736851"/>
            <a:ext cx="1628776" cy="539749"/>
          </a:xfrm>
        </p:spPr>
        <p:txBody>
          <a:bodyPr tIns="36000" bIns="0" anchor="t" anchorCtr="0">
            <a:normAutofit/>
          </a:bodyPr>
          <a:lstStyle>
            <a:lvl1pPr algn="ctr">
              <a:defRPr sz="1000" b="0"/>
            </a:lvl1pPr>
          </a:lstStyle>
          <a:p>
            <a:r>
              <a:rPr lang="en-GB"/>
              <a:t>Insert logo</a:t>
            </a:r>
          </a:p>
        </p:txBody>
      </p:sp>
      <p:sp>
        <p:nvSpPr>
          <p:cNvPr id="40" name="Picture Placeholder 10">
            <a:extLst>
              <a:ext uri="{FF2B5EF4-FFF2-40B4-BE49-F238E27FC236}">
                <a16:creationId xmlns:a16="http://schemas.microsoft.com/office/drawing/2014/main" id="{E8838C0B-3A17-F454-D9FA-0EE3050A3FE8}"/>
              </a:ext>
            </a:extLst>
          </p:cNvPr>
          <p:cNvSpPr>
            <a:spLocks noGrp="1"/>
          </p:cNvSpPr>
          <p:nvPr>
            <p:ph type="pic" sz="quarter" idx="24" hasCustomPrompt="1"/>
          </p:nvPr>
        </p:nvSpPr>
        <p:spPr>
          <a:xfrm>
            <a:off x="10052048" y="2736851"/>
            <a:ext cx="1628776" cy="539749"/>
          </a:xfrm>
        </p:spPr>
        <p:txBody>
          <a:bodyPr tIns="36000" bIns="0" anchor="t" anchorCtr="0">
            <a:normAutofit/>
          </a:bodyPr>
          <a:lstStyle>
            <a:lvl1pPr algn="ctr">
              <a:defRPr sz="1000" b="0"/>
            </a:lvl1pPr>
          </a:lstStyle>
          <a:p>
            <a:r>
              <a:rPr lang="en-GB"/>
              <a:t>Insert logo</a:t>
            </a:r>
          </a:p>
        </p:txBody>
      </p:sp>
      <p:sp>
        <p:nvSpPr>
          <p:cNvPr id="41" name="Picture Placeholder 10">
            <a:extLst>
              <a:ext uri="{FF2B5EF4-FFF2-40B4-BE49-F238E27FC236}">
                <a16:creationId xmlns:a16="http://schemas.microsoft.com/office/drawing/2014/main" id="{4F7CE59B-BC9F-5AD6-DD5E-57B2BCD8B6C0}"/>
              </a:ext>
            </a:extLst>
          </p:cNvPr>
          <p:cNvSpPr>
            <a:spLocks noGrp="1"/>
          </p:cNvSpPr>
          <p:nvPr>
            <p:ph type="pic" sz="quarter" idx="25" hasCustomPrompt="1"/>
          </p:nvPr>
        </p:nvSpPr>
        <p:spPr>
          <a:xfrm>
            <a:off x="1009649" y="3441701"/>
            <a:ext cx="1628776" cy="539749"/>
          </a:xfrm>
        </p:spPr>
        <p:txBody>
          <a:bodyPr tIns="36000" bIns="0" anchor="t" anchorCtr="0">
            <a:normAutofit/>
          </a:bodyPr>
          <a:lstStyle>
            <a:lvl1pPr algn="ctr">
              <a:defRPr sz="1000" b="0"/>
            </a:lvl1pPr>
          </a:lstStyle>
          <a:p>
            <a:r>
              <a:rPr lang="en-GB"/>
              <a:t>Insert logo</a:t>
            </a:r>
          </a:p>
        </p:txBody>
      </p:sp>
      <p:sp>
        <p:nvSpPr>
          <p:cNvPr id="42" name="Picture Placeholder 10">
            <a:extLst>
              <a:ext uri="{FF2B5EF4-FFF2-40B4-BE49-F238E27FC236}">
                <a16:creationId xmlns:a16="http://schemas.microsoft.com/office/drawing/2014/main" id="{81842158-F0EB-FCF1-A261-A7E6A6D3D383}"/>
              </a:ext>
            </a:extLst>
          </p:cNvPr>
          <p:cNvSpPr>
            <a:spLocks noGrp="1"/>
          </p:cNvSpPr>
          <p:nvPr>
            <p:ph type="pic" sz="quarter" idx="26" hasCustomPrompt="1"/>
          </p:nvPr>
        </p:nvSpPr>
        <p:spPr>
          <a:xfrm>
            <a:off x="2818129" y="3441701"/>
            <a:ext cx="1628776" cy="539749"/>
          </a:xfrm>
        </p:spPr>
        <p:txBody>
          <a:bodyPr tIns="36000" bIns="0" anchor="t" anchorCtr="0">
            <a:normAutofit/>
          </a:bodyPr>
          <a:lstStyle>
            <a:lvl1pPr algn="ctr">
              <a:defRPr sz="1000" b="0"/>
            </a:lvl1pPr>
          </a:lstStyle>
          <a:p>
            <a:r>
              <a:rPr lang="en-GB"/>
              <a:t>Insert logo</a:t>
            </a:r>
          </a:p>
        </p:txBody>
      </p:sp>
      <p:sp>
        <p:nvSpPr>
          <p:cNvPr id="43" name="Picture Placeholder 10">
            <a:extLst>
              <a:ext uri="{FF2B5EF4-FFF2-40B4-BE49-F238E27FC236}">
                <a16:creationId xmlns:a16="http://schemas.microsoft.com/office/drawing/2014/main" id="{F6FF4241-DF31-DFC4-A232-CF0D1041C10F}"/>
              </a:ext>
            </a:extLst>
          </p:cNvPr>
          <p:cNvSpPr>
            <a:spLocks noGrp="1"/>
          </p:cNvSpPr>
          <p:nvPr>
            <p:ph type="pic" sz="quarter" idx="27" hasCustomPrompt="1"/>
          </p:nvPr>
        </p:nvSpPr>
        <p:spPr>
          <a:xfrm>
            <a:off x="4626609" y="3441701"/>
            <a:ext cx="1628776" cy="539749"/>
          </a:xfrm>
        </p:spPr>
        <p:txBody>
          <a:bodyPr tIns="36000" bIns="0" anchor="t" anchorCtr="0">
            <a:normAutofit/>
          </a:bodyPr>
          <a:lstStyle>
            <a:lvl1pPr algn="ctr">
              <a:defRPr sz="1000" b="0"/>
            </a:lvl1pPr>
          </a:lstStyle>
          <a:p>
            <a:r>
              <a:rPr lang="en-GB"/>
              <a:t>Insert logo</a:t>
            </a:r>
          </a:p>
        </p:txBody>
      </p:sp>
      <p:sp>
        <p:nvSpPr>
          <p:cNvPr id="44" name="Picture Placeholder 10">
            <a:extLst>
              <a:ext uri="{FF2B5EF4-FFF2-40B4-BE49-F238E27FC236}">
                <a16:creationId xmlns:a16="http://schemas.microsoft.com/office/drawing/2014/main" id="{464D14C4-9BE8-7FBB-5CFA-EDEB46B9B2E8}"/>
              </a:ext>
            </a:extLst>
          </p:cNvPr>
          <p:cNvSpPr>
            <a:spLocks noGrp="1"/>
          </p:cNvSpPr>
          <p:nvPr>
            <p:ph type="pic" sz="quarter" idx="28" hasCustomPrompt="1"/>
          </p:nvPr>
        </p:nvSpPr>
        <p:spPr>
          <a:xfrm>
            <a:off x="6435089" y="3441701"/>
            <a:ext cx="1628776" cy="539749"/>
          </a:xfrm>
        </p:spPr>
        <p:txBody>
          <a:bodyPr tIns="36000" bIns="0" anchor="t" anchorCtr="0">
            <a:normAutofit/>
          </a:bodyPr>
          <a:lstStyle>
            <a:lvl1pPr algn="ctr">
              <a:defRPr sz="1000" b="0"/>
            </a:lvl1pPr>
          </a:lstStyle>
          <a:p>
            <a:r>
              <a:rPr lang="en-GB"/>
              <a:t>Insert logo</a:t>
            </a:r>
          </a:p>
        </p:txBody>
      </p:sp>
      <p:sp>
        <p:nvSpPr>
          <p:cNvPr id="45" name="Picture Placeholder 10">
            <a:extLst>
              <a:ext uri="{FF2B5EF4-FFF2-40B4-BE49-F238E27FC236}">
                <a16:creationId xmlns:a16="http://schemas.microsoft.com/office/drawing/2014/main" id="{CF3CB885-02D6-4572-3094-912EC260D3DF}"/>
              </a:ext>
            </a:extLst>
          </p:cNvPr>
          <p:cNvSpPr>
            <a:spLocks noGrp="1"/>
          </p:cNvSpPr>
          <p:nvPr>
            <p:ph type="pic" sz="quarter" idx="29" hasCustomPrompt="1"/>
          </p:nvPr>
        </p:nvSpPr>
        <p:spPr>
          <a:xfrm>
            <a:off x="8243569" y="3441701"/>
            <a:ext cx="1628776" cy="539749"/>
          </a:xfrm>
        </p:spPr>
        <p:txBody>
          <a:bodyPr tIns="36000" bIns="0" anchor="t" anchorCtr="0">
            <a:normAutofit/>
          </a:bodyPr>
          <a:lstStyle>
            <a:lvl1pPr algn="ctr">
              <a:defRPr sz="1000" b="0"/>
            </a:lvl1pPr>
          </a:lstStyle>
          <a:p>
            <a:r>
              <a:rPr lang="en-GB"/>
              <a:t>Insert logo</a:t>
            </a:r>
          </a:p>
        </p:txBody>
      </p:sp>
      <p:sp>
        <p:nvSpPr>
          <p:cNvPr id="46" name="Picture Placeholder 10">
            <a:extLst>
              <a:ext uri="{FF2B5EF4-FFF2-40B4-BE49-F238E27FC236}">
                <a16:creationId xmlns:a16="http://schemas.microsoft.com/office/drawing/2014/main" id="{0BCAA7BF-3553-1B52-B8C4-A2F0BBA980AD}"/>
              </a:ext>
            </a:extLst>
          </p:cNvPr>
          <p:cNvSpPr>
            <a:spLocks noGrp="1"/>
          </p:cNvSpPr>
          <p:nvPr>
            <p:ph type="pic" sz="quarter" idx="30" hasCustomPrompt="1"/>
          </p:nvPr>
        </p:nvSpPr>
        <p:spPr>
          <a:xfrm>
            <a:off x="10052048" y="3441701"/>
            <a:ext cx="1628776" cy="539749"/>
          </a:xfrm>
        </p:spPr>
        <p:txBody>
          <a:bodyPr tIns="36000" bIns="0" anchor="t" anchorCtr="0">
            <a:normAutofit/>
          </a:bodyPr>
          <a:lstStyle>
            <a:lvl1pPr algn="ctr">
              <a:defRPr sz="1000" b="0"/>
            </a:lvl1pPr>
          </a:lstStyle>
          <a:p>
            <a:r>
              <a:rPr lang="en-GB"/>
              <a:t>Insert logo</a:t>
            </a:r>
          </a:p>
        </p:txBody>
      </p:sp>
      <p:sp>
        <p:nvSpPr>
          <p:cNvPr id="47" name="Picture Placeholder 10">
            <a:extLst>
              <a:ext uri="{FF2B5EF4-FFF2-40B4-BE49-F238E27FC236}">
                <a16:creationId xmlns:a16="http://schemas.microsoft.com/office/drawing/2014/main" id="{DA65DF8D-4721-46FC-84AF-D3BAFBF12D01}"/>
              </a:ext>
            </a:extLst>
          </p:cNvPr>
          <p:cNvSpPr>
            <a:spLocks noGrp="1"/>
          </p:cNvSpPr>
          <p:nvPr>
            <p:ph type="pic" sz="quarter" idx="31" hasCustomPrompt="1"/>
          </p:nvPr>
        </p:nvSpPr>
        <p:spPr>
          <a:xfrm>
            <a:off x="1009649" y="4146551"/>
            <a:ext cx="1628776" cy="539749"/>
          </a:xfrm>
        </p:spPr>
        <p:txBody>
          <a:bodyPr tIns="36000" bIns="0" anchor="t" anchorCtr="0">
            <a:normAutofit/>
          </a:bodyPr>
          <a:lstStyle>
            <a:lvl1pPr algn="ctr">
              <a:defRPr sz="1000" b="0"/>
            </a:lvl1pPr>
          </a:lstStyle>
          <a:p>
            <a:r>
              <a:rPr lang="en-GB"/>
              <a:t>Insert logo</a:t>
            </a:r>
          </a:p>
        </p:txBody>
      </p:sp>
      <p:sp>
        <p:nvSpPr>
          <p:cNvPr id="48" name="Picture Placeholder 10">
            <a:extLst>
              <a:ext uri="{FF2B5EF4-FFF2-40B4-BE49-F238E27FC236}">
                <a16:creationId xmlns:a16="http://schemas.microsoft.com/office/drawing/2014/main" id="{95F528D8-FADF-4A2D-2386-ADDD7C550815}"/>
              </a:ext>
            </a:extLst>
          </p:cNvPr>
          <p:cNvSpPr>
            <a:spLocks noGrp="1"/>
          </p:cNvSpPr>
          <p:nvPr>
            <p:ph type="pic" sz="quarter" idx="32" hasCustomPrompt="1"/>
          </p:nvPr>
        </p:nvSpPr>
        <p:spPr>
          <a:xfrm>
            <a:off x="2818129" y="4146551"/>
            <a:ext cx="1628776" cy="539749"/>
          </a:xfrm>
        </p:spPr>
        <p:txBody>
          <a:bodyPr tIns="36000" bIns="0" anchor="t" anchorCtr="0">
            <a:normAutofit/>
          </a:bodyPr>
          <a:lstStyle>
            <a:lvl1pPr algn="ctr">
              <a:defRPr sz="1000" b="0"/>
            </a:lvl1pPr>
          </a:lstStyle>
          <a:p>
            <a:r>
              <a:rPr lang="en-GB"/>
              <a:t>Insert logo</a:t>
            </a:r>
          </a:p>
        </p:txBody>
      </p:sp>
      <p:sp>
        <p:nvSpPr>
          <p:cNvPr id="49" name="Picture Placeholder 10">
            <a:extLst>
              <a:ext uri="{FF2B5EF4-FFF2-40B4-BE49-F238E27FC236}">
                <a16:creationId xmlns:a16="http://schemas.microsoft.com/office/drawing/2014/main" id="{F702086B-84F7-012D-0399-F1B09DEEDED0}"/>
              </a:ext>
            </a:extLst>
          </p:cNvPr>
          <p:cNvSpPr>
            <a:spLocks noGrp="1"/>
          </p:cNvSpPr>
          <p:nvPr>
            <p:ph type="pic" sz="quarter" idx="33" hasCustomPrompt="1"/>
          </p:nvPr>
        </p:nvSpPr>
        <p:spPr>
          <a:xfrm>
            <a:off x="4626609" y="4146551"/>
            <a:ext cx="1628776" cy="539749"/>
          </a:xfrm>
        </p:spPr>
        <p:txBody>
          <a:bodyPr tIns="36000" bIns="0" anchor="t" anchorCtr="0">
            <a:normAutofit/>
          </a:bodyPr>
          <a:lstStyle>
            <a:lvl1pPr algn="ctr">
              <a:defRPr sz="1000" b="0"/>
            </a:lvl1pPr>
          </a:lstStyle>
          <a:p>
            <a:r>
              <a:rPr lang="en-GB"/>
              <a:t>Insert logo</a:t>
            </a:r>
          </a:p>
        </p:txBody>
      </p:sp>
      <p:sp>
        <p:nvSpPr>
          <p:cNvPr id="50" name="Picture Placeholder 10">
            <a:extLst>
              <a:ext uri="{FF2B5EF4-FFF2-40B4-BE49-F238E27FC236}">
                <a16:creationId xmlns:a16="http://schemas.microsoft.com/office/drawing/2014/main" id="{39579B47-B980-9C47-A8F9-A73E69B898E8}"/>
              </a:ext>
            </a:extLst>
          </p:cNvPr>
          <p:cNvSpPr>
            <a:spLocks noGrp="1"/>
          </p:cNvSpPr>
          <p:nvPr>
            <p:ph type="pic" sz="quarter" idx="34" hasCustomPrompt="1"/>
          </p:nvPr>
        </p:nvSpPr>
        <p:spPr>
          <a:xfrm>
            <a:off x="6435089" y="4146551"/>
            <a:ext cx="1628776" cy="539749"/>
          </a:xfrm>
        </p:spPr>
        <p:txBody>
          <a:bodyPr tIns="36000" bIns="0" anchor="t" anchorCtr="0">
            <a:normAutofit/>
          </a:bodyPr>
          <a:lstStyle>
            <a:lvl1pPr algn="ctr">
              <a:defRPr sz="1000" b="0"/>
            </a:lvl1pPr>
          </a:lstStyle>
          <a:p>
            <a:r>
              <a:rPr lang="en-GB"/>
              <a:t>Insert logo</a:t>
            </a:r>
          </a:p>
        </p:txBody>
      </p:sp>
      <p:sp>
        <p:nvSpPr>
          <p:cNvPr id="51" name="Picture Placeholder 10">
            <a:extLst>
              <a:ext uri="{FF2B5EF4-FFF2-40B4-BE49-F238E27FC236}">
                <a16:creationId xmlns:a16="http://schemas.microsoft.com/office/drawing/2014/main" id="{38686FA7-58D1-9785-D74E-9FDB6B0F171B}"/>
              </a:ext>
            </a:extLst>
          </p:cNvPr>
          <p:cNvSpPr>
            <a:spLocks noGrp="1"/>
          </p:cNvSpPr>
          <p:nvPr>
            <p:ph type="pic" sz="quarter" idx="35" hasCustomPrompt="1"/>
          </p:nvPr>
        </p:nvSpPr>
        <p:spPr>
          <a:xfrm>
            <a:off x="8243569" y="4146551"/>
            <a:ext cx="1628776" cy="539749"/>
          </a:xfrm>
        </p:spPr>
        <p:txBody>
          <a:bodyPr tIns="36000" bIns="0" anchor="t" anchorCtr="0">
            <a:normAutofit/>
          </a:bodyPr>
          <a:lstStyle>
            <a:lvl1pPr algn="ctr">
              <a:defRPr sz="1000" b="0"/>
            </a:lvl1pPr>
          </a:lstStyle>
          <a:p>
            <a:r>
              <a:rPr lang="en-GB"/>
              <a:t>Insert logo</a:t>
            </a:r>
          </a:p>
        </p:txBody>
      </p:sp>
      <p:sp>
        <p:nvSpPr>
          <p:cNvPr id="52" name="Picture Placeholder 10">
            <a:extLst>
              <a:ext uri="{FF2B5EF4-FFF2-40B4-BE49-F238E27FC236}">
                <a16:creationId xmlns:a16="http://schemas.microsoft.com/office/drawing/2014/main" id="{70B4CBCF-1CCA-0640-78CF-35E9FD7F6E02}"/>
              </a:ext>
            </a:extLst>
          </p:cNvPr>
          <p:cNvSpPr>
            <a:spLocks noGrp="1"/>
          </p:cNvSpPr>
          <p:nvPr>
            <p:ph type="pic" sz="quarter" idx="36" hasCustomPrompt="1"/>
          </p:nvPr>
        </p:nvSpPr>
        <p:spPr>
          <a:xfrm>
            <a:off x="10052048" y="4146551"/>
            <a:ext cx="1628776" cy="539749"/>
          </a:xfrm>
        </p:spPr>
        <p:txBody>
          <a:bodyPr tIns="36000" bIns="0" anchor="t" anchorCtr="0">
            <a:normAutofit/>
          </a:bodyPr>
          <a:lstStyle>
            <a:lvl1pPr algn="ctr">
              <a:defRPr sz="1000" b="0"/>
            </a:lvl1pPr>
          </a:lstStyle>
          <a:p>
            <a:r>
              <a:rPr lang="en-GB"/>
              <a:t>Insert logo</a:t>
            </a:r>
          </a:p>
        </p:txBody>
      </p:sp>
      <p:sp>
        <p:nvSpPr>
          <p:cNvPr id="53" name="Picture Placeholder 10">
            <a:extLst>
              <a:ext uri="{FF2B5EF4-FFF2-40B4-BE49-F238E27FC236}">
                <a16:creationId xmlns:a16="http://schemas.microsoft.com/office/drawing/2014/main" id="{31AB9A76-5F0A-BABC-8DBB-28399D31B1F0}"/>
              </a:ext>
            </a:extLst>
          </p:cNvPr>
          <p:cNvSpPr>
            <a:spLocks noGrp="1"/>
          </p:cNvSpPr>
          <p:nvPr>
            <p:ph type="pic" sz="quarter" idx="37" hasCustomPrompt="1"/>
          </p:nvPr>
        </p:nvSpPr>
        <p:spPr>
          <a:xfrm>
            <a:off x="1009649" y="4851401"/>
            <a:ext cx="1628776" cy="539749"/>
          </a:xfrm>
        </p:spPr>
        <p:txBody>
          <a:bodyPr tIns="36000" bIns="0" anchor="t" anchorCtr="0">
            <a:normAutofit/>
          </a:bodyPr>
          <a:lstStyle>
            <a:lvl1pPr algn="ctr">
              <a:defRPr sz="1000" b="0"/>
            </a:lvl1pPr>
          </a:lstStyle>
          <a:p>
            <a:r>
              <a:rPr lang="en-GB"/>
              <a:t>Insert logo</a:t>
            </a:r>
          </a:p>
        </p:txBody>
      </p:sp>
      <p:sp>
        <p:nvSpPr>
          <p:cNvPr id="54" name="Picture Placeholder 10">
            <a:extLst>
              <a:ext uri="{FF2B5EF4-FFF2-40B4-BE49-F238E27FC236}">
                <a16:creationId xmlns:a16="http://schemas.microsoft.com/office/drawing/2014/main" id="{BC1A0616-434B-A405-1876-A77BB3B550C2}"/>
              </a:ext>
            </a:extLst>
          </p:cNvPr>
          <p:cNvSpPr>
            <a:spLocks noGrp="1"/>
          </p:cNvSpPr>
          <p:nvPr>
            <p:ph type="pic" sz="quarter" idx="38" hasCustomPrompt="1"/>
          </p:nvPr>
        </p:nvSpPr>
        <p:spPr>
          <a:xfrm>
            <a:off x="2818129" y="4851401"/>
            <a:ext cx="1628776" cy="539749"/>
          </a:xfrm>
        </p:spPr>
        <p:txBody>
          <a:bodyPr tIns="36000" bIns="0" anchor="t" anchorCtr="0">
            <a:normAutofit/>
          </a:bodyPr>
          <a:lstStyle>
            <a:lvl1pPr algn="ctr">
              <a:defRPr sz="1000" b="0"/>
            </a:lvl1pPr>
          </a:lstStyle>
          <a:p>
            <a:r>
              <a:rPr lang="en-GB"/>
              <a:t>Insert logo</a:t>
            </a:r>
          </a:p>
        </p:txBody>
      </p:sp>
      <p:sp>
        <p:nvSpPr>
          <p:cNvPr id="55" name="Picture Placeholder 10">
            <a:extLst>
              <a:ext uri="{FF2B5EF4-FFF2-40B4-BE49-F238E27FC236}">
                <a16:creationId xmlns:a16="http://schemas.microsoft.com/office/drawing/2014/main" id="{664C1FDE-2ADC-879D-B523-F046CD446015}"/>
              </a:ext>
            </a:extLst>
          </p:cNvPr>
          <p:cNvSpPr>
            <a:spLocks noGrp="1"/>
          </p:cNvSpPr>
          <p:nvPr>
            <p:ph type="pic" sz="quarter" idx="39" hasCustomPrompt="1"/>
          </p:nvPr>
        </p:nvSpPr>
        <p:spPr>
          <a:xfrm>
            <a:off x="4626609" y="4851401"/>
            <a:ext cx="1628776" cy="539749"/>
          </a:xfrm>
        </p:spPr>
        <p:txBody>
          <a:bodyPr tIns="36000" bIns="0" anchor="t" anchorCtr="0">
            <a:normAutofit/>
          </a:bodyPr>
          <a:lstStyle>
            <a:lvl1pPr algn="ctr">
              <a:defRPr sz="1000" b="0"/>
            </a:lvl1pPr>
          </a:lstStyle>
          <a:p>
            <a:r>
              <a:rPr lang="en-GB"/>
              <a:t>Insert logo</a:t>
            </a:r>
          </a:p>
        </p:txBody>
      </p:sp>
      <p:sp>
        <p:nvSpPr>
          <p:cNvPr id="56" name="Picture Placeholder 10">
            <a:extLst>
              <a:ext uri="{FF2B5EF4-FFF2-40B4-BE49-F238E27FC236}">
                <a16:creationId xmlns:a16="http://schemas.microsoft.com/office/drawing/2014/main" id="{A9C5A8B4-F492-19B9-4F2A-54617755A12B}"/>
              </a:ext>
            </a:extLst>
          </p:cNvPr>
          <p:cNvSpPr>
            <a:spLocks noGrp="1"/>
          </p:cNvSpPr>
          <p:nvPr>
            <p:ph type="pic" sz="quarter" idx="40" hasCustomPrompt="1"/>
          </p:nvPr>
        </p:nvSpPr>
        <p:spPr>
          <a:xfrm>
            <a:off x="6435089" y="4851401"/>
            <a:ext cx="1628776" cy="539749"/>
          </a:xfrm>
        </p:spPr>
        <p:txBody>
          <a:bodyPr tIns="36000" bIns="0" anchor="t" anchorCtr="0">
            <a:normAutofit/>
          </a:bodyPr>
          <a:lstStyle>
            <a:lvl1pPr algn="ctr">
              <a:defRPr sz="1000" b="0"/>
            </a:lvl1pPr>
          </a:lstStyle>
          <a:p>
            <a:r>
              <a:rPr lang="en-GB"/>
              <a:t>Insert logo</a:t>
            </a:r>
          </a:p>
        </p:txBody>
      </p:sp>
      <p:sp>
        <p:nvSpPr>
          <p:cNvPr id="57" name="Picture Placeholder 10">
            <a:extLst>
              <a:ext uri="{FF2B5EF4-FFF2-40B4-BE49-F238E27FC236}">
                <a16:creationId xmlns:a16="http://schemas.microsoft.com/office/drawing/2014/main" id="{1BC624CC-CDEF-B70B-9E2C-CD934FD549EC}"/>
              </a:ext>
            </a:extLst>
          </p:cNvPr>
          <p:cNvSpPr>
            <a:spLocks noGrp="1"/>
          </p:cNvSpPr>
          <p:nvPr>
            <p:ph type="pic" sz="quarter" idx="41" hasCustomPrompt="1"/>
          </p:nvPr>
        </p:nvSpPr>
        <p:spPr>
          <a:xfrm>
            <a:off x="8243569" y="4851401"/>
            <a:ext cx="1628776" cy="539749"/>
          </a:xfrm>
        </p:spPr>
        <p:txBody>
          <a:bodyPr tIns="36000" bIns="0" anchor="t" anchorCtr="0">
            <a:normAutofit/>
          </a:bodyPr>
          <a:lstStyle>
            <a:lvl1pPr algn="ctr">
              <a:defRPr sz="1000" b="0"/>
            </a:lvl1pPr>
          </a:lstStyle>
          <a:p>
            <a:r>
              <a:rPr lang="en-GB"/>
              <a:t>Insert logo</a:t>
            </a:r>
          </a:p>
        </p:txBody>
      </p:sp>
      <p:sp>
        <p:nvSpPr>
          <p:cNvPr id="58" name="Picture Placeholder 10">
            <a:extLst>
              <a:ext uri="{FF2B5EF4-FFF2-40B4-BE49-F238E27FC236}">
                <a16:creationId xmlns:a16="http://schemas.microsoft.com/office/drawing/2014/main" id="{1AC111E3-911F-BAF8-8547-DCE975794404}"/>
              </a:ext>
            </a:extLst>
          </p:cNvPr>
          <p:cNvSpPr>
            <a:spLocks noGrp="1"/>
          </p:cNvSpPr>
          <p:nvPr>
            <p:ph type="pic" sz="quarter" idx="42" hasCustomPrompt="1"/>
          </p:nvPr>
        </p:nvSpPr>
        <p:spPr>
          <a:xfrm>
            <a:off x="10052048" y="4851401"/>
            <a:ext cx="1628776" cy="539749"/>
          </a:xfrm>
        </p:spPr>
        <p:txBody>
          <a:bodyPr tIns="36000" bIns="0" anchor="t" anchorCtr="0">
            <a:normAutofit/>
          </a:bodyPr>
          <a:lstStyle>
            <a:lvl1pPr algn="ctr">
              <a:defRPr sz="1000" b="0"/>
            </a:lvl1pPr>
          </a:lstStyle>
          <a:p>
            <a:r>
              <a:rPr lang="en-GB"/>
              <a:t>Insert logo</a:t>
            </a:r>
          </a:p>
        </p:txBody>
      </p:sp>
      <p:sp>
        <p:nvSpPr>
          <p:cNvPr id="59" name="Picture Placeholder 10">
            <a:extLst>
              <a:ext uri="{FF2B5EF4-FFF2-40B4-BE49-F238E27FC236}">
                <a16:creationId xmlns:a16="http://schemas.microsoft.com/office/drawing/2014/main" id="{D567395F-4FD3-1382-8F79-8EF456F0BF3E}"/>
              </a:ext>
            </a:extLst>
          </p:cNvPr>
          <p:cNvSpPr>
            <a:spLocks noGrp="1"/>
          </p:cNvSpPr>
          <p:nvPr>
            <p:ph type="pic" sz="quarter" idx="43" hasCustomPrompt="1"/>
          </p:nvPr>
        </p:nvSpPr>
        <p:spPr>
          <a:xfrm>
            <a:off x="1009649" y="5556250"/>
            <a:ext cx="1628776" cy="539749"/>
          </a:xfrm>
        </p:spPr>
        <p:txBody>
          <a:bodyPr tIns="36000" bIns="0" anchor="t" anchorCtr="0">
            <a:normAutofit/>
          </a:bodyPr>
          <a:lstStyle>
            <a:lvl1pPr algn="ctr">
              <a:defRPr sz="1000" b="0"/>
            </a:lvl1pPr>
          </a:lstStyle>
          <a:p>
            <a:r>
              <a:rPr lang="en-GB"/>
              <a:t>Insert logo</a:t>
            </a:r>
          </a:p>
        </p:txBody>
      </p:sp>
      <p:sp>
        <p:nvSpPr>
          <p:cNvPr id="60" name="Picture Placeholder 10">
            <a:extLst>
              <a:ext uri="{FF2B5EF4-FFF2-40B4-BE49-F238E27FC236}">
                <a16:creationId xmlns:a16="http://schemas.microsoft.com/office/drawing/2014/main" id="{030FB6A7-DB0A-9CF3-0974-FDF8BB0C0182}"/>
              </a:ext>
            </a:extLst>
          </p:cNvPr>
          <p:cNvSpPr>
            <a:spLocks noGrp="1"/>
          </p:cNvSpPr>
          <p:nvPr>
            <p:ph type="pic" sz="quarter" idx="44" hasCustomPrompt="1"/>
          </p:nvPr>
        </p:nvSpPr>
        <p:spPr>
          <a:xfrm>
            <a:off x="2818129" y="5556250"/>
            <a:ext cx="1628776" cy="539749"/>
          </a:xfrm>
        </p:spPr>
        <p:txBody>
          <a:bodyPr tIns="36000" bIns="0" anchor="t" anchorCtr="0">
            <a:normAutofit/>
          </a:bodyPr>
          <a:lstStyle>
            <a:lvl1pPr algn="ctr">
              <a:defRPr sz="1000" b="0"/>
            </a:lvl1pPr>
          </a:lstStyle>
          <a:p>
            <a:r>
              <a:rPr lang="en-GB"/>
              <a:t>Insert logo</a:t>
            </a:r>
          </a:p>
        </p:txBody>
      </p:sp>
      <p:sp>
        <p:nvSpPr>
          <p:cNvPr id="61" name="Picture Placeholder 10">
            <a:extLst>
              <a:ext uri="{FF2B5EF4-FFF2-40B4-BE49-F238E27FC236}">
                <a16:creationId xmlns:a16="http://schemas.microsoft.com/office/drawing/2014/main" id="{9A18567C-E927-B966-FF21-AA4EFE6C7263}"/>
              </a:ext>
            </a:extLst>
          </p:cNvPr>
          <p:cNvSpPr>
            <a:spLocks noGrp="1"/>
          </p:cNvSpPr>
          <p:nvPr>
            <p:ph type="pic" sz="quarter" idx="45" hasCustomPrompt="1"/>
          </p:nvPr>
        </p:nvSpPr>
        <p:spPr>
          <a:xfrm>
            <a:off x="4626609" y="5556250"/>
            <a:ext cx="1628776" cy="539749"/>
          </a:xfrm>
        </p:spPr>
        <p:txBody>
          <a:bodyPr tIns="36000" bIns="0" anchor="t" anchorCtr="0">
            <a:normAutofit/>
          </a:bodyPr>
          <a:lstStyle>
            <a:lvl1pPr algn="ctr">
              <a:defRPr sz="1000" b="0"/>
            </a:lvl1pPr>
          </a:lstStyle>
          <a:p>
            <a:r>
              <a:rPr lang="en-GB"/>
              <a:t>Insert logo</a:t>
            </a:r>
          </a:p>
        </p:txBody>
      </p:sp>
      <p:sp>
        <p:nvSpPr>
          <p:cNvPr id="62" name="Picture Placeholder 10">
            <a:extLst>
              <a:ext uri="{FF2B5EF4-FFF2-40B4-BE49-F238E27FC236}">
                <a16:creationId xmlns:a16="http://schemas.microsoft.com/office/drawing/2014/main" id="{6FCF0772-A31B-3BAE-BBEB-D3978FD82A71}"/>
              </a:ext>
            </a:extLst>
          </p:cNvPr>
          <p:cNvSpPr>
            <a:spLocks noGrp="1"/>
          </p:cNvSpPr>
          <p:nvPr>
            <p:ph type="pic" sz="quarter" idx="46" hasCustomPrompt="1"/>
          </p:nvPr>
        </p:nvSpPr>
        <p:spPr>
          <a:xfrm>
            <a:off x="6435089" y="5556250"/>
            <a:ext cx="1628776" cy="539749"/>
          </a:xfrm>
        </p:spPr>
        <p:txBody>
          <a:bodyPr tIns="36000" bIns="0" anchor="t" anchorCtr="0">
            <a:normAutofit/>
          </a:bodyPr>
          <a:lstStyle>
            <a:lvl1pPr algn="ctr">
              <a:defRPr sz="1000" b="0"/>
            </a:lvl1pPr>
          </a:lstStyle>
          <a:p>
            <a:r>
              <a:rPr lang="en-GB"/>
              <a:t>Insert logo</a:t>
            </a:r>
          </a:p>
        </p:txBody>
      </p:sp>
      <p:sp>
        <p:nvSpPr>
          <p:cNvPr id="63" name="Picture Placeholder 10">
            <a:extLst>
              <a:ext uri="{FF2B5EF4-FFF2-40B4-BE49-F238E27FC236}">
                <a16:creationId xmlns:a16="http://schemas.microsoft.com/office/drawing/2014/main" id="{CF425A45-A49F-E2AD-46D8-2FBB20735CBC}"/>
              </a:ext>
            </a:extLst>
          </p:cNvPr>
          <p:cNvSpPr>
            <a:spLocks noGrp="1"/>
          </p:cNvSpPr>
          <p:nvPr>
            <p:ph type="pic" sz="quarter" idx="47" hasCustomPrompt="1"/>
          </p:nvPr>
        </p:nvSpPr>
        <p:spPr>
          <a:xfrm>
            <a:off x="8243569" y="5556250"/>
            <a:ext cx="1628776" cy="539749"/>
          </a:xfrm>
        </p:spPr>
        <p:txBody>
          <a:bodyPr tIns="36000" bIns="0" anchor="t" anchorCtr="0">
            <a:normAutofit/>
          </a:bodyPr>
          <a:lstStyle>
            <a:lvl1pPr algn="ctr">
              <a:defRPr sz="1000" b="0"/>
            </a:lvl1pPr>
          </a:lstStyle>
          <a:p>
            <a:r>
              <a:rPr lang="en-GB"/>
              <a:t>Insert logo</a:t>
            </a:r>
          </a:p>
        </p:txBody>
      </p:sp>
      <p:sp>
        <p:nvSpPr>
          <p:cNvPr id="64" name="Picture Placeholder 10">
            <a:extLst>
              <a:ext uri="{FF2B5EF4-FFF2-40B4-BE49-F238E27FC236}">
                <a16:creationId xmlns:a16="http://schemas.microsoft.com/office/drawing/2014/main" id="{C534407D-E7E6-AF75-A6B0-9EACEBB7D96B}"/>
              </a:ext>
            </a:extLst>
          </p:cNvPr>
          <p:cNvSpPr>
            <a:spLocks noGrp="1"/>
          </p:cNvSpPr>
          <p:nvPr>
            <p:ph type="pic" sz="quarter" idx="48" hasCustomPrompt="1"/>
          </p:nvPr>
        </p:nvSpPr>
        <p:spPr>
          <a:xfrm>
            <a:off x="10052048" y="5556250"/>
            <a:ext cx="1628776" cy="539749"/>
          </a:xfrm>
        </p:spPr>
        <p:txBody>
          <a:bodyPr tIns="36000" bIns="0" anchor="t" anchorCtr="0">
            <a:normAutofit/>
          </a:bodyPr>
          <a:lstStyle>
            <a:lvl1pPr algn="ctr">
              <a:defRPr sz="1000" b="0"/>
            </a:lvl1pPr>
          </a:lstStyle>
          <a:p>
            <a:r>
              <a:rPr lang="en-GB"/>
              <a:t>Insert logo</a:t>
            </a:r>
          </a:p>
        </p:txBody>
      </p:sp>
      <p:sp>
        <p:nvSpPr>
          <p:cNvPr id="2" name="Text Placeholder 7">
            <a:extLst>
              <a:ext uri="{FF2B5EF4-FFF2-40B4-BE49-F238E27FC236}">
                <a16:creationId xmlns:a16="http://schemas.microsoft.com/office/drawing/2014/main" id="{F154CE84-5574-3B8A-2730-6B151275083A}"/>
              </a:ext>
            </a:extLst>
          </p:cNvPr>
          <p:cNvSpPr>
            <a:spLocks noGrp="1"/>
          </p:cNvSpPr>
          <p:nvPr>
            <p:ph type="body" sz="quarter" idx="49"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2308284915"/>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portant information and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[Important information and disclosures]</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4" name="Content Placeholder 2">
            <a:extLst>
              <a:ext uri="{FF2B5EF4-FFF2-40B4-BE49-F238E27FC236}">
                <a16:creationId xmlns:a16="http://schemas.microsoft.com/office/drawing/2014/main" id="{3022F10B-4713-C65F-53C9-5B6EE1CBF1BA}"/>
              </a:ext>
            </a:extLst>
          </p:cNvPr>
          <p:cNvSpPr txBox="1">
            <a:spLocks/>
          </p:cNvSpPr>
          <p:nvPr userDrawn="1"/>
        </p:nvSpPr>
        <p:spPr>
          <a:xfrm>
            <a:off x="1009650" y="2031999"/>
            <a:ext cx="10670400" cy="4101673"/>
          </a:xfrm>
          <a:prstGeom prst="rect">
            <a:avLst/>
          </a:prstGeom>
        </p:spPr>
        <p:txBody>
          <a:bodyPr vert="horz" lIns="0" tIns="0" rIns="0" bIns="0" numCol="3" spcCol="360000" rtlCol="0">
            <a:norm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9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1000"/>
              </a:spcAft>
              <a:buFont typeface="Arial" panose="020B0604020202020204" pitchFamily="34" charset="0"/>
              <a:buNone/>
              <a:defRPr sz="9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1000"/>
              </a:spcAft>
              <a:buFont typeface="Arial" panose="020B0604020202020204" pitchFamily="34" charset="0"/>
              <a:buChar char="•"/>
              <a:defRPr sz="9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500"/>
              </a:spcAft>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a:t>© 2023 World Gold Council. All rights reserved. </a:t>
            </a:r>
          </a:p>
          <a:p>
            <a:pPr>
              <a:spcAft>
                <a:spcPts val="1000"/>
              </a:spcAft>
            </a:pPr>
            <a:r>
              <a:rPr lang="en-GB"/>
              <a:t>World Gold Council and the Circle device are trademarks of the World Gold Council or its affiliates.</a:t>
            </a:r>
          </a:p>
          <a:p>
            <a:pPr lvl="1"/>
            <a:r>
              <a:rPr lang="en-GB"/>
              <a:t>All references to LBMA Gold Price are used with the permission</a:t>
            </a:r>
            <a:br>
              <a:rPr lang="en-GB"/>
            </a:br>
            <a:r>
              <a:rPr lang="en-GB"/>
              <a:t>of ICE Benchmark Administration Limited and have been provided for informational purposes only. ICE Benchmark Administration Limited accepts no liability or responsibility for the accuracy of the prices or the underlying product to which the prices may be referenced. Other content is the intellectual property of the respective third party and all rights are reserved to them. </a:t>
            </a:r>
          </a:p>
          <a:p>
            <a:pPr lvl="1"/>
            <a:r>
              <a:rPr lang="en-GB"/>
              <a:t>Reproduction or redistribution of any of this information</a:t>
            </a:r>
            <a:br>
              <a:rPr lang="en-GB"/>
            </a:br>
            <a:r>
              <a:rPr lang="en-GB"/>
              <a:t>is expressly prohibited without the prior written consent</a:t>
            </a:r>
            <a:br>
              <a:rPr lang="en-GB"/>
            </a:br>
            <a:r>
              <a:rPr lang="en-GB"/>
              <a:t>of World Gold Council or the appropriate copyright owners, except as specifically provided below. Information and statistics are copyright © and/or other intellectual property of the</a:t>
            </a:r>
            <a:br>
              <a:rPr lang="en-GB"/>
            </a:br>
            <a:r>
              <a:rPr lang="en-GB"/>
              <a:t>World Gold Council or its affiliates (collectively, “WGC”) or</a:t>
            </a:r>
            <a:br>
              <a:rPr lang="en-GB"/>
            </a:br>
            <a:r>
              <a:rPr lang="en-GB"/>
              <a:t>third-party providers identified herein. All rights of the respective owners are reserved.</a:t>
            </a:r>
          </a:p>
          <a:p>
            <a:pPr lvl="1"/>
            <a:r>
              <a:rPr lang="en-GB"/>
              <a:t>The use of the statistics in this information is permitted for</a:t>
            </a:r>
            <a:br>
              <a:rPr lang="en-GB"/>
            </a:br>
            <a:r>
              <a:rPr lang="en-GB"/>
              <a:t>the purposes of review and commentary (including media commentary) in line with fair industry practice, subject to the following two pre-conditions: (</a:t>
            </a:r>
            <a:r>
              <a:rPr lang="en-GB" err="1"/>
              <a:t>i</a:t>
            </a:r>
            <a:r>
              <a:rPr lang="en-GB"/>
              <a:t>) only limited extracts of data or analysis be used; and (ii) any and all use of these statistics is accompanied by a citation to World Gold Council and, where appropriate, to Metals Focus, Refinitiv GFMS or other identified copyright owners as their source. World Gold Council is affiliated with Metals Focus.</a:t>
            </a:r>
          </a:p>
          <a:p>
            <a:pPr lvl="1"/>
            <a:r>
              <a:rPr lang="en-GB"/>
              <a:t>WGC does not guarantee the accuracy or completeness of</a:t>
            </a:r>
            <a:br>
              <a:rPr lang="en-GB"/>
            </a:br>
            <a:r>
              <a:rPr lang="en-GB"/>
              <a:t>any information nor accepts responsibility for any losses or damages arising directly or indirectly from the use of this information.</a:t>
            </a:r>
          </a:p>
          <a:p>
            <a:pPr lvl="1"/>
            <a:r>
              <a:rPr lang="en-GB"/>
              <a:t>This information is for educational purposes only and</a:t>
            </a:r>
            <a:br>
              <a:rPr lang="en-GB"/>
            </a:br>
            <a:r>
              <a:rPr lang="en-GB"/>
              <a:t>by receiving this information, you agree with its intended</a:t>
            </a:r>
            <a:br>
              <a:rPr lang="en-GB"/>
            </a:br>
            <a:r>
              <a:rPr lang="en-GB"/>
              <a:t>purpose. Nothing contained herein is intended to constitute a recommendation, investment advice, or offer for the purchase or sale of gold, any gold-related products or services or any other products, services, securities or financial instruments (collectively, “Services”). This information does not take into account any investment objectives, financial situation or particular needs of any particular person. </a:t>
            </a:r>
          </a:p>
          <a:p>
            <a:pPr lvl="1"/>
            <a:r>
              <a:rPr lang="en-GB"/>
              <a:t>Diversification does not guarantee any investment returns</a:t>
            </a:r>
            <a:br>
              <a:rPr lang="en-GB"/>
            </a:br>
            <a:r>
              <a:rPr lang="en-GB"/>
              <a:t>and does not eliminate the risk of loss. Past performance</a:t>
            </a:r>
            <a:br>
              <a:rPr lang="en-GB"/>
            </a:br>
            <a:r>
              <a:rPr lang="en-GB"/>
              <a:t>is not necessarily indicative of future results. The resulting performance of any investment outcomes that can be generated through allocation to gold are hypothetical</a:t>
            </a:r>
            <a:br>
              <a:rPr lang="en-GB"/>
            </a:br>
            <a:r>
              <a:rPr lang="en-GB"/>
              <a:t>in nature, may not reflect actual investment results and are</a:t>
            </a:r>
            <a:br>
              <a:rPr lang="en-GB"/>
            </a:br>
            <a:r>
              <a:rPr lang="en-GB"/>
              <a:t>not guarantees of future results. WGC does not guarantee or warranty any calculations and models used in any hypothetical portfolios or any outcomes resulting from any such use. Investors should discuss their individual circumstances with their appropriate investment professionals before making any decision regarding any Services or investments.</a:t>
            </a:r>
          </a:p>
          <a:p>
            <a:pPr lvl="1"/>
            <a:r>
              <a:rPr lang="en-GB"/>
              <a:t>This information may contain forward-looking statements, such as statements which use the words “believes”, “expects”, “may”, or “suggests”, or similar terminology, which are based on current expectations and are subject to change. Forward-looking statements involve a number of risks and uncertainties. There can be no assurance that any forward-looking statements will be achieved. WGC assumes no responsibility for updating any forward-looking statements.</a:t>
            </a:r>
          </a:p>
          <a:p>
            <a:r>
              <a:rPr lang="en-GB"/>
              <a:t>Information regarding </a:t>
            </a:r>
            <a:r>
              <a:rPr lang="en-GB" err="1"/>
              <a:t>QaurumSM</a:t>
            </a:r>
            <a:r>
              <a:rPr lang="en-GB"/>
              <a:t> and the Gold Valuation Framework</a:t>
            </a:r>
          </a:p>
          <a:p>
            <a:pPr lvl="1"/>
            <a:r>
              <a:rPr lang="en-GB"/>
              <a:t>Note that the resulting performance of various investment outcomes that can generated through use of </a:t>
            </a:r>
            <a:r>
              <a:rPr lang="en-GB" err="1"/>
              <a:t>Qaurum</a:t>
            </a:r>
            <a:r>
              <a:rPr lang="en-GB"/>
              <a:t>, the Gold Valuation Framework and other information are hypothetical in nature, may not reflect actual investment results and are not guarantees of future results. </a:t>
            </a:r>
          </a:p>
          <a:p>
            <a:pPr lvl="1"/>
            <a:r>
              <a:rPr lang="en-GB"/>
              <a:t>Neither WGC nor Oxford Economics provides any warranty</a:t>
            </a:r>
            <a:br>
              <a:rPr lang="en-GB"/>
            </a:br>
            <a:r>
              <a:rPr lang="en-GB"/>
              <a:t>or guarantee regarding the functionality of the tool, including without limitation any projections, estimates or calculations.</a:t>
            </a:r>
          </a:p>
        </p:txBody>
      </p:sp>
    </p:spTree>
    <p:extLst>
      <p:ext uri="{BB962C8B-B14F-4D97-AF65-F5344CB8AC3E}">
        <p14:creationId xmlns:p14="http://schemas.microsoft.com/office/powerpoint/2010/main" val="1765244353"/>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userDrawn="1">
          <p15:clr>
            <a:srgbClr val="FBAE40"/>
          </p15:clr>
        </p15:guide>
        <p15:guide id="6" pos="7358">
          <p15:clr>
            <a:srgbClr val="FBAE40"/>
          </p15:clr>
        </p15:guide>
        <p15:guide id="7" orient="horz" pos="1280">
          <p15:clr>
            <a:srgbClr val="FBAE40"/>
          </p15:clr>
        </p15:guide>
        <p15:guide id="8" orient="horz" pos="3840">
          <p15:clr>
            <a:srgbClr val="FBAE40"/>
          </p15:clr>
        </p15:guide>
        <p15:guide id="9" pos="2948" userDrawn="1">
          <p15:clr>
            <a:srgbClr val="FBAE40"/>
          </p15:clr>
        </p15:guide>
        <p15:guide id="12" pos="2728" userDrawn="1">
          <p15:clr>
            <a:srgbClr val="FBAE40"/>
          </p15:clr>
        </p15:guide>
        <p15:guide id="13" pos="526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p>
            <a:r>
              <a:rPr lang="en-GB"/>
              <a:t>[Title only]</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3" name="Text Placeholder 7">
            <a:extLst>
              <a:ext uri="{FF2B5EF4-FFF2-40B4-BE49-F238E27FC236}">
                <a16:creationId xmlns:a16="http://schemas.microsoft.com/office/drawing/2014/main" id="{D92611C1-0F32-9295-42EA-B658D134A3F7}"/>
              </a:ext>
            </a:extLst>
          </p:cNvPr>
          <p:cNvSpPr>
            <a:spLocks noGrp="1"/>
          </p:cNvSpPr>
          <p:nvPr>
            <p:ph type="body" sz="quarter" idx="15" hasCustomPrompt="1"/>
          </p:nvPr>
        </p:nvSpPr>
        <p:spPr>
          <a:xfrm>
            <a:off x="1009649" y="6272415"/>
            <a:ext cx="7880351" cy="419330"/>
          </a:xfrm>
        </p:spPr>
        <p:txBody>
          <a:bodyPr>
            <a:normAutofit/>
          </a:bodyPr>
          <a:lstStyle>
            <a:lvl1pPr>
              <a:spcAft>
                <a:spcPts val="0"/>
              </a:spcAft>
              <a:defRPr sz="600" b="0">
                <a:latin typeface="+mj-lt"/>
              </a:defRPr>
            </a:lvl1pPr>
            <a:lvl2pPr>
              <a:spcAft>
                <a:spcPts val="0"/>
              </a:spcAft>
              <a:defRPr sz="600"/>
            </a:lvl2pPr>
            <a:lvl3pPr marL="0" indent="0">
              <a:spcAft>
                <a:spcPts val="0"/>
              </a:spcAft>
              <a:buNone/>
              <a:defRPr sz="600"/>
            </a:lvl3pPr>
            <a:lvl4pPr marL="0" indent="0">
              <a:spcAft>
                <a:spcPts val="0"/>
              </a:spcAft>
              <a:buNone/>
              <a:defRPr sz="600"/>
            </a:lvl4pPr>
            <a:lvl5pPr>
              <a:spcAft>
                <a:spcPts val="0"/>
              </a:spcAft>
              <a:defRPr sz="600"/>
            </a:lvl5pPr>
          </a:lstStyle>
          <a:p>
            <a:pPr lvl="0"/>
            <a:r>
              <a:rPr lang="en-GB"/>
              <a:t>&lt;Footnote&gt;</a:t>
            </a:r>
          </a:p>
        </p:txBody>
      </p:sp>
    </p:spTree>
    <p:extLst>
      <p:ext uri="{BB962C8B-B14F-4D97-AF65-F5344CB8AC3E}">
        <p14:creationId xmlns:p14="http://schemas.microsoft.com/office/powerpoint/2010/main" val="420262448"/>
      </p:ext>
    </p:extLst>
  </p:cSld>
  <p:clrMapOvr>
    <a:masterClrMapping/>
  </p:clrMapOvr>
  <p:extLst>
    <p:ext uri="{DCECCB84-F9BA-43D5-87BE-67443E8EF086}">
      <p15:sldGuideLst xmlns:p15="http://schemas.microsoft.com/office/powerpoint/2012/main">
        <p15:guide id="1" orient="horz" pos="960" userDrawn="1">
          <p15:clr>
            <a:srgbClr val="FBAE40"/>
          </p15:clr>
        </p15:guide>
        <p15:guide id="2" pos="636" userDrawn="1">
          <p15:clr>
            <a:srgbClr val="FBAE40"/>
          </p15:clr>
        </p15:guide>
        <p15:guide id="3" pos="2084" userDrawn="1">
          <p15:clr>
            <a:srgbClr val="FBAE40"/>
          </p15:clr>
        </p15:guide>
        <p15:guide id="4" pos="3842" userDrawn="1">
          <p15:clr>
            <a:srgbClr val="FBAE40"/>
          </p15:clr>
        </p15:guide>
        <p15:guide id="5" pos="5600" userDrawn="1">
          <p15:clr>
            <a:srgbClr val="FBAE40"/>
          </p15:clr>
        </p15:guide>
        <p15:guide id="6" pos="7358" userDrawn="1">
          <p15:clr>
            <a:srgbClr val="FBAE40"/>
          </p15:clr>
        </p15:guide>
        <p15:guide id="7" orient="horz" pos="1280" userDrawn="1">
          <p15:clr>
            <a:srgbClr val="FBAE40"/>
          </p15:clr>
        </p15:guide>
        <p15:guide id="8" orient="horz" pos="3840" userDrawn="1">
          <p15:clr>
            <a:srgbClr val="FBAE40"/>
          </p15:clr>
        </p15:guide>
        <p15:guide id="9" pos="2392" userDrawn="1">
          <p15:clr>
            <a:srgbClr val="FBAE40"/>
          </p15:clr>
        </p15:guide>
        <p15:guide id="10" pos="4150" userDrawn="1">
          <p15:clr>
            <a:srgbClr val="FBAE40"/>
          </p15:clr>
        </p15:guide>
        <p15:guide id="11" pos="590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v1">
    <p:bg>
      <p:bgPr>
        <a:solidFill>
          <a:srgbClr val="3C1E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v1]</a:t>
            </a:r>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4"/>
                </a:solidFill>
                <a:latin typeface="+mj-lt"/>
              </a:rPr>
              <a:t>gold.org</a:t>
            </a:r>
            <a:endParaRPr lang="en-GB" sz="1200" b="1">
              <a:solidFill>
                <a:schemeClr val="accent4"/>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4"/>
                </a:solidFill>
                <a:latin typeface="+mn-lt"/>
              </a:defRPr>
            </a:lvl1pPr>
            <a:lvl2pPr>
              <a:spcAft>
                <a:spcPts val="2400"/>
              </a:spcAft>
              <a:defRPr>
                <a:solidFill>
                  <a:schemeClr val="accent4"/>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4" name="Date Placeholder 3">
            <a:extLst>
              <a:ext uri="{FF2B5EF4-FFF2-40B4-BE49-F238E27FC236}">
                <a16:creationId xmlns:a16="http://schemas.microsoft.com/office/drawing/2014/main" id="{2D32A555-5761-9B06-257D-8A66218CE836}"/>
              </a:ext>
            </a:extLst>
          </p:cNvPr>
          <p:cNvSpPr>
            <a:spLocks noGrp="1"/>
          </p:cNvSpPr>
          <p:nvPr>
            <p:ph type="dt" sz="half" idx="14"/>
          </p:nvPr>
        </p:nvSpPr>
        <p:spPr>
          <a:xfrm>
            <a:off x="9134813" y="6265899"/>
            <a:ext cx="2300400" cy="123391"/>
          </a:xfrm>
        </p:spPr>
        <p:txBody>
          <a:bodyPr/>
          <a:lstStyle>
            <a:lvl1pPr>
              <a:defRPr>
                <a:solidFill>
                  <a:schemeClr val="bg1"/>
                </a:solidFill>
              </a:defRPr>
            </a:lvl1pPr>
          </a:lstStyle>
          <a:p>
            <a:r>
              <a:rPr lang="en-GB"/>
              <a:t>For internal discussion purposes only</a:t>
            </a:r>
          </a:p>
        </p:txBody>
      </p:sp>
      <p:sp>
        <p:nvSpPr>
          <p:cNvPr id="6" name="Footer Placeholder 5">
            <a:extLst>
              <a:ext uri="{FF2B5EF4-FFF2-40B4-BE49-F238E27FC236}">
                <a16:creationId xmlns:a16="http://schemas.microsoft.com/office/drawing/2014/main" id="{AC49BA59-EAEF-5D4A-2C8E-8A18D1B60D62}"/>
              </a:ext>
            </a:extLst>
          </p:cNvPr>
          <p:cNvSpPr>
            <a:spLocks noGrp="1"/>
          </p:cNvSpPr>
          <p:nvPr>
            <p:ph type="ftr" sz="quarter" idx="15"/>
          </p:nvPr>
        </p:nvSpPr>
        <p:spPr/>
        <p:txBody>
          <a:bodyPr/>
          <a:lstStyle>
            <a:lvl1pPr>
              <a:defRPr>
                <a:solidFill>
                  <a:schemeClr val="bg1"/>
                </a:solidFill>
              </a:defRPr>
            </a:lvl1pPr>
          </a:lstStyle>
          <a:p>
            <a:r>
              <a:rPr lang="en-GB"/>
              <a:t>&lt;Header&gt;</a:t>
            </a:r>
          </a:p>
        </p:txBody>
      </p:sp>
      <p:sp>
        <p:nvSpPr>
          <p:cNvPr id="7" name="Slide Number Placeholder 6">
            <a:extLst>
              <a:ext uri="{FF2B5EF4-FFF2-40B4-BE49-F238E27FC236}">
                <a16:creationId xmlns:a16="http://schemas.microsoft.com/office/drawing/2014/main" id="{A92C9C7E-7498-4C7C-FFF0-F5E97B102126}"/>
              </a:ext>
            </a:extLst>
          </p:cNvPr>
          <p:cNvSpPr>
            <a:spLocks noGrp="1"/>
          </p:cNvSpPr>
          <p:nvPr>
            <p:ph type="sldNum" sz="quarter" idx="16"/>
          </p:nvPr>
        </p:nvSpPr>
        <p:spPr/>
        <p:txBody>
          <a:bodyPr/>
          <a:lstStyle>
            <a:lvl1pPr>
              <a:defRPr>
                <a:solidFill>
                  <a:schemeClr val="bg1"/>
                </a:solidFill>
              </a:defRPr>
            </a:lvl1pPr>
          </a:lstStyle>
          <a:p>
            <a:fld id="{7AD8EBCA-3EC2-B24B-964C-A05FBBD49954}" type="slidenum">
              <a:rPr lang="en-GB" smtClean="0"/>
              <a:pPr/>
              <a:t>‹#›</a:t>
            </a:fld>
            <a:endParaRPr lang="en-GB"/>
          </a:p>
        </p:txBody>
      </p:sp>
      <p:pic>
        <p:nvPicPr>
          <p:cNvPr id="3" name="Graphic 2">
            <a:extLst>
              <a:ext uri="{FF2B5EF4-FFF2-40B4-BE49-F238E27FC236}">
                <a16:creationId xmlns:a16="http://schemas.microsoft.com/office/drawing/2014/main" id="{4B42E339-9E10-5576-500C-4B0A319024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19" name="Graphic 18">
            <a:extLst>
              <a:ext uri="{FF2B5EF4-FFF2-40B4-BE49-F238E27FC236}">
                <a16:creationId xmlns:a16="http://schemas.microsoft.com/office/drawing/2014/main" id="{FD17C6F6-9BE0-C651-7E28-8D24A2289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7974584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v2">
    <p:bg>
      <p:bgPr>
        <a:solidFill>
          <a:srgbClr val="001E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v2]</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5"/>
                </a:solidFill>
                <a:latin typeface="+mj-lt"/>
              </a:rPr>
              <a:t>gold.org</a:t>
            </a:r>
            <a:endParaRPr lang="en-GB" sz="1200" b="1">
              <a:solidFill>
                <a:schemeClr val="accent5"/>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5"/>
                </a:solidFill>
                <a:latin typeface="+mn-lt"/>
              </a:defRPr>
            </a:lvl1pPr>
            <a:lvl2pPr>
              <a:spcAft>
                <a:spcPts val="2400"/>
              </a:spcAft>
              <a:defRPr>
                <a:solidFill>
                  <a:schemeClr val="accent5"/>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DC90AAD2-6DEC-D2BF-C476-75D5DE983ABC}"/>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GB"/>
              <a:t>For internal discussion purposes only</a:t>
            </a:r>
          </a:p>
        </p:txBody>
      </p:sp>
      <p:pic>
        <p:nvPicPr>
          <p:cNvPr id="4" name="Graphic 3">
            <a:extLst>
              <a:ext uri="{FF2B5EF4-FFF2-40B4-BE49-F238E27FC236}">
                <a16:creationId xmlns:a16="http://schemas.microsoft.com/office/drawing/2014/main" id="{E0233E55-64B8-463C-C3A0-5197E13BD6D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9C132B90-0AAD-ACFF-75F0-9A3FDB14402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2833879218"/>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v3">
    <p:bg>
      <p:bgPr>
        <a:solidFill>
          <a:srgbClr val="0032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a:xfrm>
            <a:off x="1009650" y="773306"/>
            <a:ext cx="10670400" cy="868567"/>
          </a:xfrm>
        </p:spPr>
        <p:txBody>
          <a:bodyPr/>
          <a:lstStyle>
            <a:lvl1pPr>
              <a:defRPr>
                <a:solidFill>
                  <a:srgbClr val="D8AB4C"/>
                </a:solidFill>
              </a:defRPr>
            </a:lvl1pPr>
          </a:lstStyle>
          <a:p>
            <a:r>
              <a:rPr lang="en-GB"/>
              <a:t>[End slide: v3]</a:t>
            </a:r>
          </a:p>
        </p:txBody>
      </p:sp>
      <p:sp>
        <p:nvSpPr>
          <p:cNvPr id="24" name="Footer Placeholder 23">
            <a:extLst>
              <a:ext uri="{FF2B5EF4-FFF2-40B4-BE49-F238E27FC236}">
                <a16:creationId xmlns:a16="http://schemas.microsoft.com/office/drawing/2014/main" id="{8609496A-1A9A-9848-F4D8-64187FB302EA}"/>
              </a:ext>
            </a:extLst>
          </p:cNvPr>
          <p:cNvSpPr>
            <a:spLocks noGrp="1"/>
          </p:cNvSpPr>
          <p:nvPr>
            <p:ph type="ftr" sz="quarter" idx="16"/>
          </p:nvPr>
        </p:nvSpPr>
        <p:spPr/>
        <p:txBody>
          <a:bodyPr/>
          <a:lstStyle>
            <a:lvl1pPr>
              <a:defRPr>
                <a:solidFill>
                  <a:schemeClr val="bg1"/>
                </a:solidFill>
              </a:defRPr>
            </a:lvl1pPr>
          </a:lstStyle>
          <a:p>
            <a:r>
              <a:rPr lang="en-GB"/>
              <a:t>&lt;Header&gt;</a:t>
            </a:r>
          </a:p>
        </p:txBody>
      </p:sp>
      <p:sp>
        <p:nvSpPr>
          <p:cNvPr id="25" name="Slide Number Placeholder 24">
            <a:extLst>
              <a:ext uri="{FF2B5EF4-FFF2-40B4-BE49-F238E27FC236}">
                <a16:creationId xmlns:a16="http://schemas.microsoft.com/office/drawing/2014/main" id="{161FFDB5-E195-7F0B-84E4-286B65FFAA8F}"/>
              </a:ext>
            </a:extLst>
          </p:cNvPr>
          <p:cNvSpPr>
            <a:spLocks noGrp="1"/>
          </p:cNvSpPr>
          <p:nvPr>
            <p:ph type="sldNum" sz="quarter" idx="17"/>
          </p:nvPr>
        </p:nvSpPr>
        <p:spPr>
          <a:xfrm>
            <a:off x="11353800" y="577250"/>
            <a:ext cx="327024" cy="190800"/>
          </a:xfrm>
        </p:spPr>
        <p:txBody>
          <a:bodyPr/>
          <a:lstStyle>
            <a:lvl1pPr>
              <a:defRPr>
                <a:solidFill>
                  <a:schemeClr val="bg1"/>
                </a:solidFill>
              </a:defRPr>
            </a:lvl1pPr>
          </a:lstStyle>
          <a:p>
            <a:fld id="{7AD8EBCA-3EC2-B24B-964C-A05FBBD49954}" type="slidenum">
              <a:rPr lang="en-GB" smtClean="0"/>
              <a:pPr/>
              <a:t>‹#›</a:t>
            </a:fld>
            <a:endParaRPr lang="en-GB"/>
          </a:p>
        </p:txBody>
      </p:sp>
      <p:sp>
        <p:nvSpPr>
          <p:cNvPr id="5" name="Freeform 4">
            <a:extLst>
              <a:ext uri="{FF2B5EF4-FFF2-40B4-BE49-F238E27FC236}">
                <a16:creationId xmlns:a16="http://schemas.microsoft.com/office/drawing/2014/main" id="{59083324-96F3-DA51-38BF-980A49F98195}"/>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5"/>
              </a:solidFill>
            </a:endParaRPr>
          </a:p>
        </p:txBody>
      </p:sp>
      <p:sp>
        <p:nvSpPr>
          <p:cNvPr id="10" name="TextBox 9">
            <a:extLst>
              <a:ext uri="{FF2B5EF4-FFF2-40B4-BE49-F238E27FC236}">
                <a16:creationId xmlns:a16="http://schemas.microsoft.com/office/drawing/2014/main" id="{B0303720-7AEC-C1DE-324A-2CFC02D4E780}"/>
              </a:ext>
            </a:extLst>
          </p:cNvPr>
          <p:cNvSpPr txBox="1"/>
          <p:nvPr userDrawn="1"/>
        </p:nvSpPr>
        <p:spPr>
          <a:xfrm>
            <a:off x="1009650" y="5951871"/>
            <a:ext cx="642805" cy="184666"/>
          </a:xfrm>
          <a:prstGeom prst="rect">
            <a:avLst/>
          </a:prstGeom>
          <a:noFill/>
        </p:spPr>
        <p:txBody>
          <a:bodyPr wrap="none" lIns="0" tIns="0" rIns="0" bIns="0" rtlCol="0">
            <a:spAutoFit/>
          </a:bodyPr>
          <a:lstStyle/>
          <a:p>
            <a:pPr algn="l"/>
            <a:r>
              <a:rPr lang="en-GB" sz="1200" b="1" err="1">
                <a:solidFill>
                  <a:schemeClr val="accent6"/>
                </a:solidFill>
                <a:latin typeface="+mj-lt"/>
              </a:rPr>
              <a:t>gold.org</a:t>
            </a:r>
            <a:endParaRPr lang="en-GB" sz="1200" b="1">
              <a:solidFill>
                <a:schemeClr val="accent6"/>
              </a:solidFill>
              <a:latin typeface="+mj-lt"/>
            </a:endParaRPr>
          </a:p>
        </p:txBody>
      </p:sp>
      <p:sp>
        <p:nvSpPr>
          <p:cNvPr id="11" name="Text Placeholder 7">
            <a:extLst>
              <a:ext uri="{FF2B5EF4-FFF2-40B4-BE49-F238E27FC236}">
                <a16:creationId xmlns:a16="http://schemas.microsoft.com/office/drawing/2014/main" id="{98A50279-F8D8-A7CB-BF0F-7B7AABCFEFA3}"/>
              </a:ext>
            </a:extLst>
          </p:cNvPr>
          <p:cNvSpPr>
            <a:spLocks noGrp="1"/>
          </p:cNvSpPr>
          <p:nvPr>
            <p:ph type="body" sz="quarter" idx="13" hasCustomPrompt="1"/>
          </p:nvPr>
        </p:nvSpPr>
        <p:spPr>
          <a:xfrm>
            <a:off x="1009650" y="2056854"/>
            <a:ext cx="5089525" cy="2289049"/>
          </a:xfrm>
        </p:spPr>
        <p:txBody>
          <a:bodyPr>
            <a:noAutofit/>
          </a:bodyPr>
          <a:lstStyle>
            <a:lvl1pPr>
              <a:spcAft>
                <a:spcPts val="0"/>
              </a:spcAft>
              <a:defRPr b="0">
                <a:solidFill>
                  <a:schemeClr val="accent6"/>
                </a:solidFill>
                <a:latin typeface="+mn-lt"/>
              </a:defRPr>
            </a:lvl1pPr>
            <a:lvl2pPr>
              <a:spcAft>
                <a:spcPts val="2400"/>
              </a:spcAft>
              <a:defRPr>
                <a:solidFill>
                  <a:schemeClr val="accent6"/>
                </a:solidFill>
              </a:defRPr>
            </a:lvl2pPr>
            <a:lvl3pPr marL="0" indent="0">
              <a:spcAft>
                <a:spcPts val="0"/>
              </a:spcAft>
              <a:buNone/>
              <a:defRPr>
                <a:solidFill>
                  <a:schemeClr val="bg1"/>
                </a:solidFill>
              </a:defRPr>
            </a:lvl3pPr>
            <a:lvl4pPr marL="0" indent="0">
              <a:spcAft>
                <a:spcPts val="0"/>
              </a:spcAft>
              <a:buNone/>
              <a:defRPr>
                <a:solidFill>
                  <a:schemeClr val="bg1"/>
                </a:solidFill>
              </a:defRPr>
            </a:lvl4pPr>
            <a:lvl5pPr>
              <a:spcAft>
                <a:spcPts val="0"/>
              </a:spcAft>
              <a:defRPr>
                <a:solidFill>
                  <a:schemeClr val="bg1"/>
                </a:solidFill>
              </a:defRPr>
            </a:lvl5pPr>
          </a:lstStyle>
          <a:p>
            <a:pPr lvl="0"/>
            <a:r>
              <a:rPr lang="en-GB"/>
              <a:t>First level &lt;Name&gt;</a:t>
            </a:r>
          </a:p>
          <a:p>
            <a:pPr lvl="1"/>
            <a:r>
              <a:rPr lang="en-GB"/>
              <a:t>Second level &lt;Job Title&gt;</a:t>
            </a:r>
          </a:p>
          <a:p>
            <a:pPr lvl="2"/>
            <a:r>
              <a:rPr lang="en-GB"/>
              <a:t>Third level &lt;Contact details&gt;</a:t>
            </a:r>
          </a:p>
          <a:p>
            <a:pPr lvl="3"/>
            <a:r>
              <a:rPr lang="en-GB"/>
              <a:t>Fourth level &lt;Contact details&gt;</a:t>
            </a:r>
          </a:p>
          <a:p>
            <a:pPr lvl="4"/>
            <a:r>
              <a:rPr lang="en-GB"/>
              <a:t>Fifth level &lt;Contact details&gt;</a:t>
            </a:r>
          </a:p>
        </p:txBody>
      </p:sp>
      <p:sp>
        <p:nvSpPr>
          <p:cNvPr id="12" name="TextBox 11">
            <a:extLst>
              <a:ext uri="{FF2B5EF4-FFF2-40B4-BE49-F238E27FC236}">
                <a16:creationId xmlns:a16="http://schemas.microsoft.com/office/drawing/2014/main" id="{3B827A60-DFB9-E5FC-8E83-5C560FE9DF89}"/>
              </a:ext>
            </a:extLst>
          </p:cNvPr>
          <p:cNvSpPr txBox="1"/>
          <p:nvPr userDrawn="1"/>
        </p:nvSpPr>
        <p:spPr>
          <a:xfrm>
            <a:off x="1278255" y="4810192"/>
            <a:ext cx="940963"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goldcouncil</a:t>
            </a:r>
            <a:endParaRPr lang="en-GB" sz="1200" b="0">
              <a:solidFill>
                <a:schemeClr val="bg1"/>
              </a:solidFill>
              <a:latin typeface="+mn-lt"/>
            </a:endParaRPr>
          </a:p>
        </p:txBody>
      </p:sp>
      <p:sp>
        <p:nvSpPr>
          <p:cNvPr id="13" name="TextBox 12">
            <a:extLst>
              <a:ext uri="{FF2B5EF4-FFF2-40B4-BE49-F238E27FC236}">
                <a16:creationId xmlns:a16="http://schemas.microsoft.com/office/drawing/2014/main" id="{CBA29CC9-A92C-2AC3-856D-32AE1D1BCCC5}"/>
              </a:ext>
            </a:extLst>
          </p:cNvPr>
          <p:cNvSpPr txBox="1"/>
          <p:nvPr userDrawn="1"/>
        </p:nvSpPr>
        <p:spPr>
          <a:xfrm>
            <a:off x="1278255" y="5114992"/>
            <a:ext cx="1344920" cy="184666"/>
          </a:xfrm>
          <a:prstGeom prst="rect">
            <a:avLst/>
          </a:prstGeom>
          <a:noFill/>
        </p:spPr>
        <p:txBody>
          <a:bodyPr wrap="none" lIns="0" tIns="0" rIns="0" bIns="0" rtlCol="0">
            <a:spAutoFit/>
          </a:bodyPr>
          <a:lstStyle/>
          <a:p>
            <a:pPr algn="l"/>
            <a:r>
              <a:rPr lang="en-GB" sz="1200" b="0">
                <a:solidFill>
                  <a:schemeClr val="bg1"/>
                </a:solidFill>
                <a:latin typeface="+mn-lt"/>
              </a:rPr>
              <a:t>World Gold Council</a:t>
            </a:r>
          </a:p>
        </p:txBody>
      </p:sp>
      <p:sp>
        <p:nvSpPr>
          <p:cNvPr id="14" name="TextBox 13">
            <a:extLst>
              <a:ext uri="{FF2B5EF4-FFF2-40B4-BE49-F238E27FC236}">
                <a16:creationId xmlns:a16="http://schemas.microsoft.com/office/drawing/2014/main" id="{581C7662-6E99-CDAA-D2C9-649C5EB78357}"/>
              </a:ext>
            </a:extLst>
          </p:cNvPr>
          <p:cNvSpPr txBox="1"/>
          <p:nvPr userDrawn="1"/>
        </p:nvSpPr>
        <p:spPr>
          <a:xfrm>
            <a:off x="1278255" y="5416617"/>
            <a:ext cx="1375377" cy="184666"/>
          </a:xfrm>
          <a:prstGeom prst="rect">
            <a:avLst/>
          </a:prstGeom>
          <a:noFill/>
        </p:spPr>
        <p:txBody>
          <a:bodyPr wrap="none" lIns="0" tIns="0" rIns="0" bIns="0" rtlCol="0">
            <a:spAutoFit/>
          </a:bodyPr>
          <a:lstStyle/>
          <a:p>
            <a:pPr algn="l"/>
            <a:r>
              <a:rPr lang="en-GB" sz="1200" b="0">
                <a:solidFill>
                  <a:schemeClr val="bg1"/>
                </a:solidFill>
                <a:latin typeface="+mn-lt"/>
              </a:rPr>
              <a:t>@</a:t>
            </a:r>
            <a:r>
              <a:rPr lang="en-GB" sz="1200" b="0" err="1">
                <a:solidFill>
                  <a:schemeClr val="bg1"/>
                </a:solidFill>
                <a:latin typeface="+mn-lt"/>
              </a:rPr>
              <a:t>worldgoldcouncil</a:t>
            </a:r>
            <a:endParaRPr lang="en-GB" sz="1200" b="0">
              <a:solidFill>
                <a:schemeClr val="bg1"/>
              </a:solidFill>
              <a:latin typeface="+mn-lt"/>
            </a:endParaRPr>
          </a:p>
        </p:txBody>
      </p:sp>
      <p:pic>
        <p:nvPicPr>
          <p:cNvPr id="16" name="Graphic 15">
            <a:extLst>
              <a:ext uri="{FF2B5EF4-FFF2-40B4-BE49-F238E27FC236}">
                <a16:creationId xmlns:a16="http://schemas.microsoft.com/office/drawing/2014/main" id="{7F1AFB51-C453-367B-7A0B-E791F4DB5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3944" y="5391227"/>
            <a:ext cx="81280" cy="154432"/>
          </a:xfrm>
          <a:prstGeom prst="rect">
            <a:avLst/>
          </a:prstGeom>
        </p:spPr>
      </p:pic>
      <p:pic>
        <p:nvPicPr>
          <p:cNvPr id="18" name="Graphic 17">
            <a:extLst>
              <a:ext uri="{FF2B5EF4-FFF2-40B4-BE49-F238E27FC236}">
                <a16:creationId xmlns:a16="http://schemas.microsoft.com/office/drawing/2014/main" id="{E58A45BA-0E14-80C9-889C-3BC53F5D3A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956" y="5110758"/>
            <a:ext cx="121920" cy="121920"/>
          </a:xfrm>
          <a:prstGeom prst="rect">
            <a:avLst/>
          </a:prstGeom>
        </p:spPr>
      </p:pic>
      <p:sp>
        <p:nvSpPr>
          <p:cNvPr id="3" name="Date Placeholder 2">
            <a:extLst>
              <a:ext uri="{FF2B5EF4-FFF2-40B4-BE49-F238E27FC236}">
                <a16:creationId xmlns:a16="http://schemas.microsoft.com/office/drawing/2014/main" id="{583C621A-48D7-A6EA-3AC8-46B5F4A3EE59}"/>
              </a:ext>
            </a:extLst>
          </p:cNvPr>
          <p:cNvSpPr>
            <a:spLocks noGrp="1"/>
          </p:cNvSpPr>
          <p:nvPr>
            <p:ph type="dt" sz="half" idx="18"/>
          </p:nvPr>
        </p:nvSpPr>
        <p:spPr>
          <a:xfrm>
            <a:off x="9134813" y="6265899"/>
            <a:ext cx="2300400" cy="123391"/>
          </a:xfrm>
        </p:spPr>
        <p:txBody>
          <a:bodyPr/>
          <a:lstStyle>
            <a:lvl1pPr>
              <a:defRPr>
                <a:solidFill>
                  <a:schemeClr val="bg1"/>
                </a:solidFill>
              </a:defRPr>
            </a:lvl1pPr>
          </a:lstStyle>
          <a:p>
            <a:r>
              <a:rPr lang="en-GB"/>
              <a:t>For internal discussion purposes only</a:t>
            </a:r>
          </a:p>
        </p:txBody>
      </p:sp>
      <p:pic>
        <p:nvPicPr>
          <p:cNvPr id="6" name="Graphic 5">
            <a:extLst>
              <a:ext uri="{FF2B5EF4-FFF2-40B4-BE49-F238E27FC236}">
                <a16:creationId xmlns:a16="http://schemas.microsoft.com/office/drawing/2014/main" id="{FE370017-BF93-E3C8-7E66-C60B12AC09A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6957" y="4834909"/>
            <a:ext cx="122394" cy="125114"/>
          </a:xfrm>
          <a:prstGeom prst="rect">
            <a:avLst/>
          </a:prstGeom>
        </p:spPr>
      </p:pic>
      <p:pic>
        <p:nvPicPr>
          <p:cNvPr id="7" name="Graphic 6">
            <a:extLst>
              <a:ext uri="{FF2B5EF4-FFF2-40B4-BE49-F238E27FC236}">
                <a16:creationId xmlns:a16="http://schemas.microsoft.com/office/drawing/2014/main" id="{4D9A36F7-55D1-5824-8CBB-E9AA598536E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170947" y="4831733"/>
            <a:ext cx="1267441" cy="1267441"/>
          </a:xfrm>
          <a:prstGeom prst="rect">
            <a:avLst/>
          </a:prstGeom>
        </p:spPr>
      </p:pic>
    </p:spTree>
    <p:extLst>
      <p:ext uri="{BB962C8B-B14F-4D97-AF65-F5344CB8AC3E}">
        <p14:creationId xmlns:p14="http://schemas.microsoft.com/office/powerpoint/2010/main" val="3985238756"/>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4" pos="3842">
          <p15:clr>
            <a:srgbClr val="FBAE40"/>
          </p15:clr>
        </p15:guide>
        <p15:guide id="6" pos="7358">
          <p15:clr>
            <a:srgbClr val="FBAE40"/>
          </p15:clr>
        </p15:guide>
        <p15:guide id="7" orient="horz" pos="1280">
          <p15:clr>
            <a:srgbClr val="FBAE40"/>
          </p15:clr>
        </p15:guide>
        <p15:guide id="8" orient="horz"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est practice">
    <p:bg>
      <p:bgPr>
        <a:solidFill>
          <a:srgbClr val="ECE9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93D1-E8E8-B4FA-7381-A5CA75768910}"/>
              </a:ext>
            </a:extLst>
          </p:cNvPr>
          <p:cNvSpPr>
            <a:spLocks noGrp="1"/>
          </p:cNvSpPr>
          <p:nvPr>
            <p:ph type="title" hasCustomPrompt="1"/>
          </p:nvPr>
        </p:nvSpPr>
        <p:spPr/>
        <p:txBody>
          <a:bodyPr/>
          <a:lstStyle>
            <a:lvl1pPr>
              <a:defRPr>
                <a:solidFill>
                  <a:schemeClr val="tx1"/>
                </a:solidFill>
              </a:defRPr>
            </a:lvl1pPr>
          </a:lstStyle>
          <a:p>
            <a:r>
              <a:rPr lang="en-GB"/>
              <a:t>[Best practice]</a:t>
            </a:r>
          </a:p>
        </p:txBody>
      </p:sp>
      <p:sp>
        <p:nvSpPr>
          <p:cNvPr id="7" name="Date Placeholder 6">
            <a:extLst>
              <a:ext uri="{FF2B5EF4-FFF2-40B4-BE49-F238E27FC236}">
                <a16:creationId xmlns:a16="http://schemas.microsoft.com/office/drawing/2014/main" id="{58B6A94A-F1B3-A63B-F2E5-B6E5608B9986}"/>
              </a:ext>
            </a:extLst>
          </p:cNvPr>
          <p:cNvSpPr>
            <a:spLocks noGrp="1"/>
          </p:cNvSpPr>
          <p:nvPr>
            <p:ph type="dt" sz="half" idx="10"/>
          </p:nvPr>
        </p:nvSpPr>
        <p:spPr>
          <a:xfrm>
            <a:off x="9380424" y="6265899"/>
            <a:ext cx="2300400" cy="123391"/>
          </a:xfrm>
        </p:spPr>
        <p:txBody>
          <a:bodyPr/>
          <a:lstStyle/>
          <a:p>
            <a:r>
              <a:rPr lang="en-GB"/>
              <a:t>For internal discussion purposes only</a:t>
            </a:r>
          </a:p>
        </p:txBody>
      </p:sp>
      <p:sp>
        <p:nvSpPr>
          <p:cNvPr id="8" name="Footer Placeholder 7">
            <a:extLst>
              <a:ext uri="{FF2B5EF4-FFF2-40B4-BE49-F238E27FC236}">
                <a16:creationId xmlns:a16="http://schemas.microsoft.com/office/drawing/2014/main" id="{45887C2C-FECC-8242-66E9-3D15F882FF2D}"/>
              </a:ext>
            </a:extLst>
          </p:cNvPr>
          <p:cNvSpPr>
            <a:spLocks noGrp="1"/>
          </p:cNvSpPr>
          <p:nvPr>
            <p:ph type="ftr" sz="quarter" idx="11"/>
          </p:nvPr>
        </p:nvSpPr>
        <p:spPr/>
        <p:txBody>
          <a:bodyPr/>
          <a:lstStyle/>
          <a:p>
            <a:r>
              <a:rPr lang="en-GB"/>
              <a:t>&lt;Header&gt;</a:t>
            </a:r>
          </a:p>
        </p:txBody>
      </p:sp>
      <p:sp>
        <p:nvSpPr>
          <p:cNvPr id="9" name="Slide Number Placeholder 8">
            <a:extLst>
              <a:ext uri="{FF2B5EF4-FFF2-40B4-BE49-F238E27FC236}">
                <a16:creationId xmlns:a16="http://schemas.microsoft.com/office/drawing/2014/main" id="{E174FB33-2B80-EDF6-C283-95B83F51CA60}"/>
              </a:ext>
            </a:extLst>
          </p:cNvPr>
          <p:cNvSpPr>
            <a:spLocks noGrp="1"/>
          </p:cNvSpPr>
          <p:nvPr>
            <p:ph type="sldNum" sz="quarter" idx="12"/>
          </p:nvPr>
        </p:nvSpPr>
        <p:spPr/>
        <p:txBody>
          <a:bodyPr/>
          <a:lstStyle/>
          <a:p>
            <a:fld id="{7AD8EBCA-3EC2-B24B-964C-A05FBBD49954}" type="slidenum">
              <a:rPr lang="en-GB" smtClean="0"/>
              <a:pPr/>
              <a:t>‹#›</a:t>
            </a:fld>
            <a:endParaRPr lang="en-GB"/>
          </a:p>
        </p:txBody>
      </p:sp>
      <p:sp>
        <p:nvSpPr>
          <p:cNvPr id="13" name="Freeform 12">
            <a:extLst>
              <a:ext uri="{FF2B5EF4-FFF2-40B4-BE49-F238E27FC236}">
                <a16:creationId xmlns:a16="http://schemas.microsoft.com/office/drawing/2014/main" id="{D46F4214-4637-D29E-68BA-77F1F19F739E}"/>
              </a:ext>
            </a:extLst>
          </p:cNvPr>
          <p:cNvSpPr/>
          <p:nvPr userDrawn="1"/>
        </p:nvSpPr>
        <p:spPr>
          <a:xfrm>
            <a:off x="253998" y="251999"/>
            <a:ext cx="11680828" cy="6348827"/>
          </a:xfrm>
          <a:custGeom>
            <a:avLst/>
            <a:gdLst>
              <a:gd name="connsiteX0" fmla="*/ 0 w 11680828"/>
              <a:gd name="connsiteY0" fmla="*/ 6146213 h 6348827"/>
              <a:gd name="connsiteX1" fmla="*/ 0 w 11680828"/>
              <a:gd name="connsiteY1" fmla="*/ 6146214 h 6348827"/>
              <a:gd name="connsiteX2" fmla="*/ 0 w 11680828"/>
              <a:gd name="connsiteY2" fmla="*/ 6146214 h 6348827"/>
              <a:gd name="connsiteX3" fmla="*/ 9841026 w 11680828"/>
              <a:gd name="connsiteY3" fmla="*/ 0 h 6348827"/>
              <a:gd name="connsiteX4" fmla="*/ 11478215 w 11680828"/>
              <a:gd name="connsiteY4" fmla="*/ 0 h 6348827"/>
              <a:gd name="connsiteX5" fmla="*/ 11680828 w 11680828"/>
              <a:gd name="connsiteY5" fmla="*/ 202613 h 6348827"/>
              <a:gd name="connsiteX6" fmla="*/ 11680827 w 11680828"/>
              <a:gd name="connsiteY6" fmla="*/ 202613 h 6348827"/>
              <a:gd name="connsiteX7" fmla="*/ 11679330 w 11680828"/>
              <a:gd name="connsiteY7" fmla="*/ 210029 h 6348827"/>
              <a:gd name="connsiteX8" fmla="*/ 11680827 w 11680828"/>
              <a:gd name="connsiteY8" fmla="*/ 210029 h 6348827"/>
              <a:gd name="connsiteX9" fmla="*/ 11680827 w 11680828"/>
              <a:gd name="connsiteY9" fmla="*/ 6137291 h 6348827"/>
              <a:gd name="connsiteX10" fmla="*/ 11679027 w 11680828"/>
              <a:gd name="connsiteY10" fmla="*/ 6137291 h 6348827"/>
              <a:gd name="connsiteX11" fmla="*/ 11680828 w 11680828"/>
              <a:gd name="connsiteY11" fmla="*/ 6146214 h 6348827"/>
              <a:gd name="connsiteX12" fmla="*/ 11680827 w 11680828"/>
              <a:gd name="connsiteY12" fmla="*/ 6146214 h 6348827"/>
              <a:gd name="connsiteX13" fmla="*/ 11478214 w 11680828"/>
              <a:gd name="connsiteY13" fmla="*/ 6348827 h 6348827"/>
              <a:gd name="connsiteX14" fmla="*/ 202613 w 11680828"/>
              <a:gd name="connsiteY14" fmla="*/ 6348826 h 6348827"/>
              <a:gd name="connsiteX15" fmla="*/ 15923 w 11680828"/>
              <a:gd name="connsiteY15" fmla="*/ 6225079 h 6348827"/>
              <a:gd name="connsiteX16" fmla="*/ 0 w 11680828"/>
              <a:gd name="connsiteY16" fmla="*/ 6146214 h 6348827"/>
              <a:gd name="connsiteX17" fmla="*/ 453 w 11680828"/>
              <a:gd name="connsiteY17" fmla="*/ 6143973 h 6348827"/>
              <a:gd name="connsiteX18" fmla="*/ 1 w 11680828"/>
              <a:gd name="connsiteY18" fmla="*/ 6143973 h 6348827"/>
              <a:gd name="connsiteX19" fmla="*/ 1 w 11680828"/>
              <a:gd name="connsiteY19" fmla="*/ 0 h 6348827"/>
              <a:gd name="connsiteX20" fmla="*/ 9841025 w 11680828"/>
              <a:gd name="connsiteY20"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0828" h="6348827">
                <a:moveTo>
                  <a:pt x="0" y="6146213"/>
                </a:moveTo>
                <a:lnTo>
                  <a:pt x="0" y="6146214"/>
                </a:lnTo>
                <a:lnTo>
                  <a:pt x="0" y="6146214"/>
                </a:lnTo>
                <a:close/>
                <a:moveTo>
                  <a:pt x="9841026" y="0"/>
                </a:moveTo>
                <a:lnTo>
                  <a:pt x="11478215" y="0"/>
                </a:lnTo>
                <a:cubicBezTo>
                  <a:pt x="11590115" y="0"/>
                  <a:pt x="11680828" y="90713"/>
                  <a:pt x="11680828" y="202613"/>
                </a:cubicBezTo>
                <a:lnTo>
                  <a:pt x="11680827" y="202613"/>
                </a:lnTo>
                <a:lnTo>
                  <a:pt x="11679330" y="210029"/>
                </a:lnTo>
                <a:lnTo>
                  <a:pt x="11680827" y="210029"/>
                </a:lnTo>
                <a:lnTo>
                  <a:pt x="11680827" y="6137291"/>
                </a:lnTo>
                <a:lnTo>
                  <a:pt x="11679027" y="6137291"/>
                </a:lnTo>
                <a:lnTo>
                  <a:pt x="11680828" y="6146214"/>
                </a:lnTo>
                <a:lnTo>
                  <a:pt x="11680827" y="6146214"/>
                </a:lnTo>
                <a:cubicBezTo>
                  <a:pt x="11680827" y="6258114"/>
                  <a:pt x="11590114" y="6348827"/>
                  <a:pt x="11478214" y="6348827"/>
                </a:cubicBezTo>
                <a:lnTo>
                  <a:pt x="202613" y="6348826"/>
                </a:lnTo>
                <a:cubicBezTo>
                  <a:pt x="118688" y="6348826"/>
                  <a:pt x="46681" y="6297800"/>
                  <a:pt x="15923" y="6225079"/>
                </a:cubicBezTo>
                <a:lnTo>
                  <a:pt x="0" y="6146214"/>
                </a:lnTo>
                <a:lnTo>
                  <a:pt x="453" y="6143973"/>
                </a:lnTo>
                <a:lnTo>
                  <a:pt x="1" y="6143973"/>
                </a:lnTo>
                <a:lnTo>
                  <a:pt x="1" y="0"/>
                </a:lnTo>
                <a:lnTo>
                  <a:pt x="9841025" y="0"/>
                </a:lnTo>
                <a:close/>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5" name="Graphic 14">
            <a:extLst>
              <a:ext uri="{FF2B5EF4-FFF2-40B4-BE49-F238E27FC236}">
                <a16:creationId xmlns:a16="http://schemas.microsoft.com/office/drawing/2014/main" id="{827EA0D1-5D42-52EA-525F-4B837FB489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1176" y="496887"/>
            <a:ext cx="263524" cy="263524"/>
          </a:xfrm>
          <a:prstGeom prst="rect">
            <a:avLst/>
          </a:prstGeom>
        </p:spPr>
      </p:pic>
      <p:sp>
        <p:nvSpPr>
          <p:cNvPr id="3" name="Content Placeholder 2">
            <a:extLst>
              <a:ext uri="{FF2B5EF4-FFF2-40B4-BE49-F238E27FC236}">
                <a16:creationId xmlns:a16="http://schemas.microsoft.com/office/drawing/2014/main" id="{03DA1FCA-1F56-6535-B9C7-CD554D75A968}"/>
              </a:ext>
            </a:extLst>
          </p:cNvPr>
          <p:cNvSpPr>
            <a:spLocks noGrp="1"/>
          </p:cNvSpPr>
          <p:nvPr>
            <p:ph idx="1" hasCustomPrompt="1"/>
          </p:nvPr>
        </p:nvSpPr>
        <p:spPr>
          <a:xfrm>
            <a:off x="1009650"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5" name="Content Placeholder 2">
            <a:extLst>
              <a:ext uri="{FF2B5EF4-FFF2-40B4-BE49-F238E27FC236}">
                <a16:creationId xmlns:a16="http://schemas.microsoft.com/office/drawing/2014/main" id="{A9A5B4E6-26CE-76FA-7DCF-B35C9FD51349}"/>
              </a:ext>
            </a:extLst>
          </p:cNvPr>
          <p:cNvSpPr>
            <a:spLocks noGrp="1"/>
          </p:cNvSpPr>
          <p:nvPr>
            <p:ph idx="13" hasCustomPrompt="1"/>
          </p:nvPr>
        </p:nvSpPr>
        <p:spPr>
          <a:xfrm>
            <a:off x="4684712"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
        <p:nvSpPr>
          <p:cNvPr id="6" name="Content Placeholder 2">
            <a:extLst>
              <a:ext uri="{FF2B5EF4-FFF2-40B4-BE49-F238E27FC236}">
                <a16:creationId xmlns:a16="http://schemas.microsoft.com/office/drawing/2014/main" id="{94F14002-10EB-101A-3C15-BDDF60EA3659}"/>
              </a:ext>
            </a:extLst>
          </p:cNvPr>
          <p:cNvSpPr>
            <a:spLocks noGrp="1"/>
          </p:cNvSpPr>
          <p:nvPr>
            <p:ph idx="14" hasCustomPrompt="1"/>
          </p:nvPr>
        </p:nvSpPr>
        <p:spPr>
          <a:xfrm>
            <a:off x="8359774" y="2030400"/>
            <a:ext cx="3321050" cy="4064000"/>
          </a:xfrm>
        </p:spPr>
        <p:txBody>
          <a:bodyPr>
            <a:noAutofit/>
          </a:bodyPr>
          <a:lstStyle>
            <a:lvl1pPr>
              <a:spcAft>
                <a:spcPts val="300"/>
              </a:spcAft>
              <a:defRPr sz="1400"/>
            </a:lvl1pPr>
            <a:lvl2pPr>
              <a:spcAft>
                <a:spcPts val="1200"/>
              </a:spcAft>
              <a:defRPr sz="1400"/>
            </a:lvl2pPr>
            <a:lvl3pPr>
              <a:spcAft>
                <a:spcPts val="1200"/>
              </a:spcAft>
              <a:defRPr sz="1400"/>
            </a:lvl3pPr>
            <a:lvl4pPr>
              <a:defRPr sz="1400"/>
            </a:lvl4pPr>
            <a:lvl5pPr>
              <a:defRPr sz="1400"/>
            </a:lvl5pPr>
          </a:lstStyle>
          <a:p>
            <a:pPr lvl="0"/>
            <a:r>
              <a:rPr lang="en-GB"/>
              <a:t>First level &lt;Subheading&gt;</a:t>
            </a:r>
          </a:p>
          <a:p>
            <a:pPr lvl="1"/>
            <a:r>
              <a:rPr lang="en-GB"/>
              <a:t>Second level &lt;Text with para spacing&gt;</a:t>
            </a:r>
          </a:p>
          <a:p>
            <a:pPr lvl="2"/>
            <a:r>
              <a:rPr lang="en-GB"/>
              <a:t>Third level &lt;Bullet with para spacing&gt;</a:t>
            </a:r>
          </a:p>
          <a:p>
            <a:pPr lvl="3"/>
            <a:r>
              <a:rPr lang="en-GB"/>
              <a:t>Fourth level &lt;Bullet with half para spacing&gt;</a:t>
            </a:r>
          </a:p>
          <a:p>
            <a:pPr lvl="4"/>
            <a:r>
              <a:rPr lang="en-GB"/>
              <a:t>Fifth level &lt;Text with no para spacing&gt;</a:t>
            </a:r>
          </a:p>
        </p:txBody>
      </p:sp>
    </p:spTree>
    <p:extLst>
      <p:ext uri="{BB962C8B-B14F-4D97-AF65-F5344CB8AC3E}">
        <p14:creationId xmlns:p14="http://schemas.microsoft.com/office/powerpoint/2010/main" val="2172622341"/>
      </p:ext>
    </p:extLst>
  </p:cSld>
  <p:clrMapOvr>
    <a:masterClrMapping/>
  </p:clrMapOvr>
  <p:extLst>
    <p:ext uri="{DCECCB84-F9BA-43D5-87BE-67443E8EF086}">
      <p15:sldGuideLst xmlns:p15="http://schemas.microsoft.com/office/powerpoint/2012/main">
        <p15:guide id="1" orient="horz" pos="960">
          <p15:clr>
            <a:srgbClr val="FBAE40"/>
          </p15:clr>
        </p15:guide>
        <p15:guide id="2" pos="636">
          <p15:clr>
            <a:srgbClr val="FBAE40"/>
          </p15:clr>
        </p15:guide>
        <p15:guide id="5" pos="5044">
          <p15:clr>
            <a:srgbClr val="FBAE40"/>
          </p15:clr>
        </p15:guide>
        <p15:guide id="6" pos="7358">
          <p15:clr>
            <a:srgbClr val="FBAE40"/>
          </p15:clr>
        </p15:guide>
        <p15:guide id="7" orient="horz" pos="1280">
          <p15:clr>
            <a:srgbClr val="FBAE40"/>
          </p15:clr>
        </p15:guide>
        <p15:guide id="8" orient="horz" pos="3840">
          <p15:clr>
            <a:srgbClr val="FBAE40"/>
          </p15:clr>
        </p15:guide>
        <p15:guide id="9" pos="2948">
          <p15:clr>
            <a:srgbClr val="FBAE40"/>
          </p15:clr>
        </p15:guide>
        <p15:guide id="12" pos="2728">
          <p15:clr>
            <a:srgbClr val="FBAE40"/>
          </p15:clr>
        </p15:guide>
        <p15:guide id="13" pos="5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v6">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a:lnSpc>
                <a:spcPct val="90000"/>
              </a:lnSpc>
              <a:spcAft>
                <a:spcPts val="0"/>
              </a:spcAf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v6]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
        <p:nvSpPr>
          <p:cNvPr id="3" name="Picture Placeholder 37">
            <a:extLst>
              <a:ext uri="{FF2B5EF4-FFF2-40B4-BE49-F238E27FC236}">
                <a16:creationId xmlns:a16="http://schemas.microsoft.com/office/drawing/2014/main" id="{F343E42E-4F24-1020-3463-1714C63E0036}"/>
              </a:ext>
            </a:extLst>
          </p:cNvPr>
          <p:cNvSpPr>
            <a:spLocks noGrp="1"/>
          </p:cNvSpPr>
          <p:nvPr>
            <p:ph type="pic" sz="quarter" idx="15"/>
          </p:nvPr>
        </p:nvSpPr>
        <p:spPr>
          <a:xfrm>
            <a:off x="4883384" y="251999"/>
            <a:ext cx="7054616" cy="6348827"/>
          </a:xfrm>
          <a:custGeom>
            <a:avLst/>
            <a:gdLst>
              <a:gd name="connsiteX0" fmla="*/ 0 w 7041817"/>
              <a:gd name="connsiteY0" fmla="*/ 0 h 6348827"/>
              <a:gd name="connsiteX1" fmla="*/ 5202014 w 7041817"/>
              <a:gd name="connsiteY1" fmla="*/ 0 h 6348827"/>
              <a:gd name="connsiteX2" fmla="*/ 5202015 w 7041817"/>
              <a:gd name="connsiteY2" fmla="*/ 0 h 6348827"/>
              <a:gd name="connsiteX3" fmla="*/ 6839204 w 7041817"/>
              <a:gd name="connsiteY3" fmla="*/ 0 h 6348827"/>
              <a:gd name="connsiteX4" fmla="*/ 7025895 w 7041817"/>
              <a:gd name="connsiteY4" fmla="*/ 123747 h 6348827"/>
              <a:gd name="connsiteX5" fmla="*/ 7038647 w 7041817"/>
              <a:gd name="connsiteY5" fmla="*/ 186913 h 6348827"/>
              <a:gd name="connsiteX6" fmla="*/ 7041816 w 7041817"/>
              <a:gd name="connsiteY6" fmla="*/ 186913 h 6348827"/>
              <a:gd name="connsiteX7" fmla="*/ 7041816 w 7041817"/>
              <a:gd name="connsiteY7" fmla="*/ 202608 h 6348827"/>
              <a:gd name="connsiteX8" fmla="*/ 7041817 w 7041817"/>
              <a:gd name="connsiteY8" fmla="*/ 202613 h 6348827"/>
              <a:gd name="connsiteX9" fmla="*/ 7041816 w 7041817"/>
              <a:gd name="connsiteY9" fmla="*/ 202613 h 6348827"/>
              <a:gd name="connsiteX10" fmla="*/ 7041816 w 7041817"/>
              <a:gd name="connsiteY10" fmla="*/ 6143975 h 6348827"/>
              <a:gd name="connsiteX11" fmla="*/ 7041365 w 7041817"/>
              <a:gd name="connsiteY11" fmla="*/ 6143975 h 6348827"/>
              <a:gd name="connsiteX12" fmla="*/ 7041817 w 7041817"/>
              <a:gd name="connsiteY12" fmla="*/ 6146214 h 6348827"/>
              <a:gd name="connsiteX13" fmla="*/ 7041816 w 7041817"/>
              <a:gd name="connsiteY13" fmla="*/ 6146214 h 6348827"/>
              <a:gd name="connsiteX14" fmla="*/ 6839203 w 7041817"/>
              <a:gd name="connsiteY14" fmla="*/ 6348827 h 6348827"/>
              <a:gd name="connsiteX15" fmla="*/ 2402809 w 7041817"/>
              <a:gd name="connsiteY15" fmla="*/ 6348826 h 6348827"/>
              <a:gd name="connsiteX16" fmla="*/ 2382711 w 7041817"/>
              <a:gd name="connsiteY16" fmla="*/ 6346800 h 6348827"/>
              <a:gd name="connsiteX17" fmla="*/ 20107 w 7041817"/>
              <a:gd name="connsiteY17" fmla="*/ 6346800 h 6348827"/>
              <a:gd name="connsiteX18" fmla="*/ 40833 w 7041817"/>
              <a:gd name="connsiteY18" fmla="*/ 6344711 h 6348827"/>
              <a:gd name="connsiteX19" fmla="*/ 202612 w 7041817"/>
              <a:gd name="connsiteY19" fmla="*/ 6146214 h 6348827"/>
              <a:gd name="connsiteX20" fmla="*/ 202613 w 7041817"/>
              <a:gd name="connsiteY20" fmla="*/ 6146214 h 6348827"/>
              <a:gd name="connsiteX21" fmla="*/ 200812 w 7041817"/>
              <a:gd name="connsiteY21" fmla="*/ 6137291 h 6348827"/>
              <a:gd name="connsiteX22" fmla="*/ 202612 w 7041817"/>
              <a:gd name="connsiteY22" fmla="*/ 6137291 h 6348827"/>
              <a:gd name="connsiteX23" fmla="*/ 202612 w 7041817"/>
              <a:gd name="connsiteY23" fmla="*/ 210029 h 6348827"/>
              <a:gd name="connsiteX24" fmla="*/ 201115 w 7041817"/>
              <a:gd name="connsiteY24" fmla="*/ 210029 h 6348827"/>
              <a:gd name="connsiteX25" fmla="*/ 202612 w 7041817"/>
              <a:gd name="connsiteY25" fmla="*/ 202613 h 6348827"/>
              <a:gd name="connsiteX26" fmla="*/ 202613 w 7041817"/>
              <a:gd name="connsiteY26" fmla="*/ 202613 h 6348827"/>
              <a:gd name="connsiteX27" fmla="*/ 0 w 7041817"/>
              <a:gd name="connsiteY27" fmla="*/ 0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1817" h="6348827">
                <a:moveTo>
                  <a:pt x="0" y="0"/>
                </a:moveTo>
                <a:lnTo>
                  <a:pt x="5202014" y="0"/>
                </a:lnTo>
                <a:lnTo>
                  <a:pt x="5202015" y="0"/>
                </a:lnTo>
                <a:lnTo>
                  <a:pt x="6839204" y="0"/>
                </a:lnTo>
                <a:cubicBezTo>
                  <a:pt x="6923129" y="0"/>
                  <a:pt x="6995136" y="51026"/>
                  <a:pt x="7025895" y="123747"/>
                </a:cubicBezTo>
                <a:lnTo>
                  <a:pt x="7038647" y="186913"/>
                </a:lnTo>
                <a:lnTo>
                  <a:pt x="7041816" y="186913"/>
                </a:lnTo>
                <a:lnTo>
                  <a:pt x="7041816" y="202608"/>
                </a:lnTo>
                <a:lnTo>
                  <a:pt x="7041817" y="202613"/>
                </a:lnTo>
                <a:lnTo>
                  <a:pt x="7041816" y="202613"/>
                </a:lnTo>
                <a:lnTo>
                  <a:pt x="7041816" y="6143975"/>
                </a:lnTo>
                <a:lnTo>
                  <a:pt x="7041365" y="6143975"/>
                </a:lnTo>
                <a:lnTo>
                  <a:pt x="7041817" y="6146214"/>
                </a:lnTo>
                <a:lnTo>
                  <a:pt x="7041816" y="6146214"/>
                </a:lnTo>
                <a:cubicBezTo>
                  <a:pt x="7041816" y="6258114"/>
                  <a:pt x="6951103" y="6348827"/>
                  <a:pt x="6839203" y="6348827"/>
                </a:cubicBezTo>
                <a:lnTo>
                  <a:pt x="2402809" y="6348826"/>
                </a:lnTo>
                <a:lnTo>
                  <a:pt x="2382711" y="6346800"/>
                </a:lnTo>
                <a:lnTo>
                  <a:pt x="20107" y="6346800"/>
                </a:lnTo>
                <a:lnTo>
                  <a:pt x="40833" y="6344711"/>
                </a:lnTo>
                <a:cubicBezTo>
                  <a:pt x="133160" y="6325818"/>
                  <a:pt x="202612" y="6244127"/>
                  <a:pt x="202612" y="6146214"/>
                </a:cubicBezTo>
                <a:lnTo>
                  <a:pt x="202613" y="6146214"/>
                </a:lnTo>
                <a:lnTo>
                  <a:pt x="200812" y="6137291"/>
                </a:lnTo>
                <a:lnTo>
                  <a:pt x="202612" y="6137291"/>
                </a:lnTo>
                <a:lnTo>
                  <a:pt x="202612" y="210029"/>
                </a:lnTo>
                <a:lnTo>
                  <a:pt x="201115" y="210029"/>
                </a:lnTo>
                <a:lnTo>
                  <a:pt x="202612" y="202613"/>
                </a:lnTo>
                <a:lnTo>
                  <a:pt x="202613" y="202613"/>
                </a:lnTo>
                <a:cubicBezTo>
                  <a:pt x="202613" y="90713"/>
                  <a:pt x="111900" y="0"/>
                  <a:pt x="0" y="0"/>
                </a:cubicBezTo>
                <a:close/>
              </a:path>
            </a:pathLst>
          </a:custGeom>
        </p:spPr>
        <p:txBody>
          <a:bodyPr wrap="square" bIns="1080000"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2648470366"/>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v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3C1E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4"/>
                </a:solidFill>
                <a:latin typeface="+mn-lt"/>
              </a:defRPr>
            </a:lvl1pPr>
            <a:lvl2pPr>
              <a:spcBef>
                <a:spcPts val="2400"/>
              </a:spcBef>
              <a:spcAft>
                <a:spcPts val="0"/>
              </a:spcAft>
              <a:defRPr sz="2400">
                <a:solidFill>
                  <a:schemeClr val="accent4"/>
                </a:solidFill>
                <a:latin typeface="+mj-lt"/>
              </a:defRPr>
            </a:lvl2pPr>
            <a:lvl3pPr marL="0" indent="0">
              <a:spcBef>
                <a:spcPts val="2000"/>
              </a:spcBef>
              <a:spcAft>
                <a:spcPts val="0"/>
              </a:spcAft>
              <a:buNone/>
              <a:defRPr sz="1500">
                <a:solidFill>
                  <a:schemeClr val="accent4"/>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v7]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2482336283"/>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v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1E4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5"/>
                </a:solidFill>
                <a:latin typeface="+mn-lt"/>
              </a:defRPr>
            </a:lvl1pPr>
            <a:lvl2pPr>
              <a:spcBef>
                <a:spcPts val="2400"/>
              </a:spcBef>
              <a:spcAft>
                <a:spcPts val="0"/>
              </a:spcAft>
              <a:defRPr sz="2400">
                <a:solidFill>
                  <a:schemeClr val="accent5"/>
                </a:solidFill>
                <a:latin typeface="+mj-lt"/>
              </a:defRPr>
            </a:lvl2pPr>
            <a:lvl3pPr marL="0" indent="0">
              <a:spcBef>
                <a:spcPts val="2000"/>
              </a:spcBef>
              <a:spcAft>
                <a:spcPts val="0"/>
              </a:spcAft>
              <a:buNone/>
              <a:defRPr sz="1500">
                <a:solidFill>
                  <a:schemeClr val="accent5"/>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v8]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1773609490"/>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v9">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6DF5EA-443A-D003-5D3A-44890490FF3C}"/>
              </a:ext>
            </a:extLst>
          </p:cNvPr>
          <p:cNvSpPr/>
          <p:nvPr userDrawn="1"/>
        </p:nvSpPr>
        <p:spPr>
          <a:xfrm>
            <a:off x="254000" y="251999"/>
            <a:ext cx="4841621" cy="6346800"/>
          </a:xfrm>
          <a:custGeom>
            <a:avLst/>
            <a:gdLst>
              <a:gd name="connsiteX0" fmla="*/ 0 w 4841621"/>
              <a:gd name="connsiteY0" fmla="*/ 6146213 h 6348827"/>
              <a:gd name="connsiteX1" fmla="*/ 0 w 4841621"/>
              <a:gd name="connsiteY1" fmla="*/ 6146214 h 6348827"/>
              <a:gd name="connsiteX2" fmla="*/ 0 w 4841621"/>
              <a:gd name="connsiteY2" fmla="*/ 6146214 h 6348827"/>
              <a:gd name="connsiteX3" fmla="*/ 0 w 4841621"/>
              <a:gd name="connsiteY3" fmla="*/ 0 h 6348827"/>
              <a:gd name="connsiteX4" fmla="*/ 4546600 w 4841621"/>
              <a:gd name="connsiteY4" fmla="*/ 0 h 6348827"/>
              <a:gd name="connsiteX5" fmla="*/ 4546600 w 4841621"/>
              <a:gd name="connsiteY5" fmla="*/ 1 h 6348827"/>
              <a:gd name="connsiteX6" fmla="*/ 4639008 w 4841621"/>
              <a:gd name="connsiteY6" fmla="*/ 1 h 6348827"/>
              <a:gd name="connsiteX7" fmla="*/ 4841621 w 4841621"/>
              <a:gd name="connsiteY7" fmla="*/ 202614 h 6348827"/>
              <a:gd name="connsiteX8" fmla="*/ 4841620 w 4841621"/>
              <a:gd name="connsiteY8" fmla="*/ 202614 h 6348827"/>
              <a:gd name="connsiteX9" fmla="*/ 4840873 w 4841621"/>
              <a:gd name="connsiteY9" fmla="*/ 210029 h 6348827"/>
              <a:gd name="connsiteX10" fmla="*/ 4841620 w 4841621"/>
              <a:gd name="connsiteY10" fmla="*/ 210029 h 6348827"/>
              <a:gd name="connsiteX11" fmla="*/ 4841620 w 4841621"/>
              <a:gd name="connsiteY11" fmla="*/ 6137291 h 6348827"/>
              <a:gd name="connsiteX12" fmla="*/ 4840722 w 4841621"/>
              <a:gd name="connsiteY12" fmla="*/ 6137291 h 6348827"/>
              <a:gd name="connsiteX13" fmla="*/ 4841621 w 4841621"/>
              <a:gd name="connsiteY13" fmla="*/ 6146214 h 6348827"/>
              <a:gd name="connsiteX14" fmla="*/ 4841620 w 4841621"/>
              <a:gd name="connsiteY14" fmla="*/ 6146214 h 6348827"/>
              <a:gd name="connsiteX15" fmla="*/ 4639007 w 4841621"/>
              <a:gd name="connsiteY15" fmla="*/ 6348827 h 6348827"/>
              <a:gd name="connsiteX16" fmla="*/ 202613 w 4841621"/>
              <a:gd name="connsiteY16" fmla="*/ 6348826 h 6348827"/>
              <a:gd name="connsiteX17" fmla="*/ 4117 w 4841621"/>
              <a:gd name="connsiteY17" fmla="*/ 6187047 h 6348827"/>
              <a:gd name="connsiteX18" fmla="*/ 0 w 4841621"/>
              <a:gd name="connsiteY18" fmla="*/ 6146214 h 6348827"/>
              <a:gd name="connsiteX19" fmla="*/ 226 w 4841621"/>
              <a:gd name="connsiteY19" fmla="*/ 6143973 h 6348827"/>
              <a:gd name="connsiteX20" fmla="*/ 0 w 4841621"/>
              <a:gd name="connsiteY20" fmla="*/ 6143973 h 6348827"/>
              <a:gd name="connsiteX21" fmla="*/ 0 w 4841621"/>
              <a:gd name="connsiteY21" fmla="*/ 6137291 h 6348827"/>
              <a:gd name="connsiteX22" fmla="*/ 0 w 4841621"/>
              <a:gd name="connsiteY22" fmla="*/ 6137291 h 6348827"/>
              <a:gd name="connsiteX23" fmla="*/ 0 w 4841621"/>
              <a:gd name="connsiteY23" fmla="*/ 210029 h 6348827"/>
              <a:gd name="connsiteX24" fmla="*/ 0 w 4841621"/>
              <a:gd name="connsiteY24" fmla="*/ 210029 h 63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1621" h="6348827">
                <a:moveTo>
                  <a:pt x="0" y="6146213"/>
                </a:moveTo>
                <a:lnTo>
                  <a:pt x="0" y="6146214"/>
                </a:lnTo>
                <a:lnTo>
                  <a:pt x="0" y="6146214"/>
                </a:lnTo>
                <a:close/>
                <a:moveTo>
                  <a:pt x="0" y="0"/>
                </a:moveTo>
                <a:lnTo>
                  <a:pt x="4546600" y="0"/>
                </a:lnTo>
                <a:lnTo>
                  <a:pt x="4546600" y="1"/>
                </a:lnTo>
                <a:lnTo>
                  <a:pt x="4639008" y="1"/>
                </a:lnTo>
                <a:cubicBezTo>
                  <a:pt x="4750908" y="1"/>
                  <a:pt x="4841621" y="90714"/>
                  <a:pt x="4841621" y="202614"/>
                </a:cubicBezTo>
                <a:lnTo>
                  <a:pt x="4841620" y="202614"/>
                </a:lnTo>
                <a:lnTo>
                  <a:pt x="4840873" y="210029"/>
                </a:lnTo>
                <a:lnTo>
                  <a:pt x="4841620" y="210029"/>
                </a:lnTo>
                <a:lnTo>
                  <a:pt x="4841620" y="6137291"/>
                </a:lnTo>
                <a:lnTo>
                  <a:pt x="4840722" y="6137291"/>
                </a:lnTo>
                <a:lnTo>
                  <a:pt x="4841621" y="6146214"/>
                </a:lnTo>
                <a:lnTo>
                  <a:pt x="4841620" y="6146214"/>
                </a:lnTo>
                <a:cubicBezTo>
                  <a:pt x="4841620" y="6258114"/>
                  <a:pt x="4750907" y="6348827"/>
                  <a:pt x="4639007" y="6348827"/>
                </a:cubicBezTo>
                <a:lnTo>
                  <a:pt x="202613" y="6348826"/>
                </a:lnTo>
                <a:cubicBezTo>
                  <a:pt x="104701" y="6348826"/>
                  <a:pt x="23009" y="6279374"/>
                  <a:pt x="4117" y="6187047"/>
                </a:cubicBezTo>
                <a:lnTo>
                  <a:pt x="0" y="6146214"/>
                </a:lnTo>
                <a:lnTo>
                  <a:pt x="226" y="6143973"/>
                </a:lnTo>
                <a:lnTo>
                  <a:pt x="0" y="6143973"/>
                </a:lnTo>
                <a:lnTo>
                  <a:pt x="0" y="6137291"/>
                </a:lnTo>
                <a:lnTo>
                  <a:pt x="0" y="6137291"/>
                </a:lnTo>
                <a:lnTo>
                  <a:pt x="0" y="210029"/>
                </a:lnTo>
                <a:lnTo>
                  <a:pt x="0" y="210029"/>
                </a:lnTo>
                <a:close/>
              </a:path>
            </a:pathLst>
          </a:custGeom>
          <a:solidFill>
            <a:srgbClr val="00323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12">
            <a:extLst>
              <a:ext uri="{FF2B5EF4-FFF2-40B4-BE49-F238E27FC236}">
                <a16:creationId xmlns:a16="http://schemas.microsoft.com/office/drawing/2014/main" id="{69EDEF46-0308-4D1C-AAC8-053DCAABC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146" y="557277"/>
            <a:ext cx="1828800" cy="668867"/>
          </a:xfrm>
          <a:prstGeom prst="rect">
            <a:avLst/>
          </a:prstGeom>
        </p:spPr>
      </p:pic>
      <p:sp>
        <p:nvSpPr>
          <p:cNvPr id="16" name="Text Placeholder 7">
            <a:extLst>
              <a:ext uri="{FF2B5EF4-FFF2-40B4-BE49-F238E27FC236}">
                <a16:creationId xmlns:a16="http://schemas.microsoft.com/office/drawing/2014/main" id="{7D8120E8-380F-10A9-3C56-B3AE41D082C3}"/>
              </a:ext>
            </a:extLst>
          </p:cNvPr>
          <p:cNvSpPr>
            <a:spLocks noGrp="1"/>
          </p:cNvSpPr>
          <p:nvPr>
            <p:ph type="body" sz="quarter" idx="13" hasCustomPrompt="1"/>
          </p:nvPr>
        </p:nvSpPr>
        <p:spPr>
          <a:xfrm>
            <a:off x="533145" y="1724892"/>
            <a:ext cx="4297489" cy="4671082"/>
          </a:xfrm>
        </p:spPr>
        <p:txBody>
          <a:bodyPr anchor="b" anchorCtr="0"/>
          <a:lstStyle>
            <a:lvl1pPr marL="0" indent="0">
              <a:lnSpc>
                <a:spcPct val="90000"/>
              </a:lnSpc>
              <a:spcAft>
                <a:spcPts val="0"/>
              </a:spcAft>
              <a:tabLst>
                <a:tab pos="660400" algn="l"/>
              </a:tabLst>
              <a:defRPr sz="4200" b="0">
                <a:solidFill>
                  <a:schemeClr val="accent6"/>
                </a:solidFill>
                <a:latin typeface="+mn-lt"/>
              </a:defRPr>
            </a:lvl1pPr>
            <a:lvl2pPr>
              <a:spcBef>
                <a:spcPts val="2400"/>
              </a:spcBef>
              <a:spcAft>
                <a:spcPts val="0"/>
              </a:spcAft>
              <a:defRPr sz="2400">
                <a:solidFill>
                  <a:schemeClr val="accent6"/>
                </a:solidFill>
                <a:latin typeface="+mj-lt"/>
              </a:defRPr>
            </a:lvl2pPr>
            <a:lvl3pPr marL="0" indent="0">
              <a:spcBef>
                <a:spcPts val="2000"/>
              </a:spcBef>
              <a:spcAft>
                <a:spcPts val="0"/>
              </a:spcAft>
              <a:buNone/>
              <a:defRPr sz="1500">
                <a:solidFill>
                  <a:schemeClr val="accent6"/>
                </a:solidFill>
                <a:latin typeface="+mj-lt"/>
              </a:defRPr>
            </a:lvl3pPr>
            <a:lvl4pPr marL="0" indent="0">
              <a:spcAft>
                <a:spcPts val="0"/>
              </a:spcAft>
              <a:buNone/>
              <a:defRPr sz="1500">
                <a:solidFill>
                  <a:schemeClr val="bg1"/>
                </a:solidFill>
              </a:defRPr>
            </a:lvl4pPr>
            <a:lvl5pPr>
              <a:spcAft>
                <a:spcPts val="0"/>
              </a:spcAft>
              <a:defRPr sz="1500">
                <a:solidFill>
                  <a:schemeClr val="bg1"/>
                </a:solidFill>
              </a:defRPr>
            </a:lvl5pPr>
          </a:lstStyle>
          <a:p>
            <a:pPr lvl="0"/>
            <a:r>
              <a:rPr lang="en-GB"/>
              <a:t>[Title slide: v9] First level &lt;Title&gt;</a:t>
            </a:r>
          </a:p>
          <a:p>
            <a:pPr lvl="1"/>
            <a:r>
              <a:rPr lang="en-GB"/>
              <a:t>Second level &lt;Subtitle&gt;</a:t>
            </a:r>
          </a:p>
          <a:p>
            <a:pPr lvl="2"/>
            <a:r>
              <a:rPr lang="en-GB"/>
              <a:t>Third level &lt;D Month YYYY&gt;</a:t>
            </a:r>
          </a:p>
        </p:txBody>
      </p:sp>
      <p:sp>
        <p:nvSpPr>
          <p:cNvPr id="2" name="TextBox 1">
            <a:extLst>
              <a:ext uri="{FF2B5EF4-FFF2-40B4-BE49-F238E27FC236}">
                <a16:creationId xmlns:a16="http://schemas.microsoft.com/office/drawing/2014/main" id="{19034AE0-9D60-733C-4933-12A579B8EB0E}"/>
              </a:ext>
            </a:extLst>
          </p:cNvPr>
          <p:cNvSpPr txBox="1"/>
          <p:nvPr userDrawn="1"/>
        </p:nvSpPr>
        <p:spPr>
          <a:xfrm>
            <a:off x="4059590" y="575326"/>
            <a:ext cx="771045" cy="230832"/>
          </a:xfrm>
          <a:prstGeom prst="rect">
            <a:avLst/>
          </a:prstGeom>
          <a:noFill/>
        </p:spPr>
        <p:txBody>
          <a:bodyPr wrap="none" lIns="0" tIns="0" rIns="0" bIns="0" rtlCol="0">
            <a:spAutoFit/>
          </a:bodyPr>
          <a:lstStyle/>
          <a:p>
            <a:pPr algn="r"/>
            <a:r>
              <a:rPr lang="en-GB" sz="1500" err="1">
                <a:solidFill>
                  <a:srgbClr val="D9AB4D"/>
                </a:solidFill>
                <a:latin typeface="+mj-lt"/>
              </a:rPr>
              <a:t>gold.org</a:t>
            </a:r>
            <a:endParaRPr lang="en-GB" sz="1500">
              <a:solidFill>
                <a:srgbClr val="D9AB4D"/>
              </a:solidFill>
              <a:latin typeface="+mj-lt"/>
            </a:endParaRPr>
          </a:p>
        </p:txBody>
      </p:sp>
    </p:spTree>
    <p:extLst>
      <p:ext uri="{BB962C8B-B14F-4D97-AF65-F5344CB8AC3E}">
        <p14:creationId xmlns:p14="http://schemas.microsoft.com/office/powerpoint/2010/main" val="814761597"/>
      </p:ext>
    </p:extLst>
  </p:cSld>
  <p:clrMapOvr>
    <a:masterClrMapping/>
  </p:clrMapOvr>
  <p:extLst>
    <p:ext uri="{DCECCB84-F9BA-43D5-87BE-67443E8EF086}">
      <p15:sldGuideLst xmlns:p15="http://schemas.microsoft.com/office/powerpoint/2012/main">
        <p15:guide id="1" orient="horz" pos="160" userDrawn="1">
          <p15:clr>
            <a:srgbClr val="FBAE40"/>
          </p15:clr>
        </p15:guide>
        <p15:guide id="2" pos="160" userDrawn="1">
          <p15:clr>
            <a:srgbClr val="FBAE40"/>
          </p15:clr>
        </p15:guide>
        <p15:guide id="3" pos="7518" userDrawn="1">
          <p15:clr>
            <a:srgbClr val="FBAE40"/>
          </p15:clr>
        </p15:guide>
        <p15:guide id="4" orient="horz" pos="415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C7F454-35C5-CABE-F5CD-D988EFB54E02}"/>
              </a:ext>
            </a:extLst>
          </p:cNvPr>
          <p:cNvSpPr>
            <a:spLocks noGrp="1"/>
          </p:cNvSpPr>
          <p:nvPr>
            <p:ph type="body" idx="1"/>
          </p:nvPr>
        </p:nvSpPr>
        <p:spPr>
          <a:xfrm>
            <a:off x="1009650" y="2032000"/>
            <a:ext cx="10670400" cy="4064000"/>
          </a:xfrm>
          <a:prstGeom prst="rect">
            <a:avLst/>
          </a:prstGeom>
        </p:spPr>
        <p:txBody>
          <a:bodyPr vert="horz" lIns="0" tIns="0" rIns="0" bIns="0" rtlCol="0">
            <a:normAutofit/>
          </a:bodyPr>
          <a:lstStyle/>
          <a:p>
            <a:pPr lvl="0"/>
            <a:r>
              <a:rPr lang="en-GB" dirty="0"/>
              <a:t>First level &lt;Subheading&gt;</a:t>
            </a:r>
          </a:p>
          <a:p>
            <a:pPr lvl="1"/>
            <a:r>
              <a:rPr lang="en-GB" dirty="0"/>
              <a:t>Second level &lt;Text with para spacing&gt;</a:t>
            </a:r>
          </a:p>
          <a:p>
            <a:pPr lvl="2"/>
            <a:r>
              <a:rPr lang="en-GB" dirty="0"/>
              <a:t>Third level &lt;Bullet with para spacing&gt;</a:t>
            </a:r>
          </a:p>
          <a:p>
            <a:pPr lvl="3"/>
            <a:r>
              <a:rPr lang="en-GB" dirty="0"/>
              <a:t>Fourth level &lt;Bullet with half para spacing&gt;</a:t>
            </a:r>
          </a:p>
          <a:p>
            <a:pPr lvl="4"/>
            <a:r>
              <a:rPr lang="en-GB" dirty="0"/>
              <a:t>Fifth level &lt;Text with no para spacing&gt;</a:t>
            </a:r>
          </a:p>
        </p:txBody>
      </p:sp>
      <p:sp>
        <p:nvSpPr>
          <p:cNvPr id="2" name="Title Placeholder 1">
            <a:extLst>
              <a:ext uri="{FF2B5EF4-FFF2-40B4-BE49-F238E27FC236}">
                <a16:creationId xmlns:a16="http://schemas.microsoft.com/office/drawing/2014/main" id="{1B865490-13EC-1017-0BC8-E34184D973B1}"/>
              </a:ext>
            </a:extLst>
          </p:cNvPr>
          <p:cNvSpPr>
            <a:spLocks noGrp="1"/>
          </p:cNvSpPr>
          <p:nvPr>
            <p:ph type="title"/>
          </p:nvPr>
        </p:nvSpPr>
        <p:spPr>
          <a:xfrm>
            <a:off x="1009650" y="773306"/>
            <a:ext cx="10670400" cy="868567"/>
          </a:xfrm>
          <a:prstGeom prst="rect">
            <a:avLst/>
          </a:prstGeom>
        </p:spPr>
        <p:txBody>
          <a:bodyPr vert="horz" lIns="0" tIns="0" rIns="0" bIns="0" rtlCol="0" anchor="b" anchorCtr="0">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1651188-3972-D55C-49E9-BA2313B1524E}"/>
              </a:ext>
            </a:extLst>
          </p:cNvPr>
          <p:cNvSpPr>
            <a:spLocks noGrp="1"/>
          </p:cNvSpPr>
          <p:nvPr>
            <p:ph type="dt" sz="half" idx="2"/>
          </p:nvPr>
        </p:nvSpPr>
        <p:spPr>
          <a:xfrm>
            <a:off x="9380424" y="6265899"/>
            <a:ext cx="2300400" cy="123391"/>
          </a:xfrm>
          <a:prstGeom prst="rect">
            <a:avLst/>
          </a:prstGeom>
        </p:spPr>
        <p:txBody>
          <a:bodyPr vert="horz" lIns="0" tIns="0" rIns="0" bIns="0" rtlCol="0" anchor="t" anchorCtr="0"/>
          <a:lstStyle>
            <a:lvl1pPr algn="r">
              <a:defRPr sz="700">
                <a:solidFill>
                  <a:schemeClr val="tx1"/>
                </a:solidFill>
              </a:defRPr>
            </a:lvl1pPr>
          </a:lstStyle>
          <a:p>
            <a:r>
              <a:rPr lang="en-GB"/>
              <a:t>For internal discussion purposes only</a:t>
            </a:r>
          </a:p>
        </p:txBody>
      </p:sp>
      <p:sp>
        <p:nvSpPr>
          <p:cNvPr id="5" name="Footer Placeholder 4">
            <a:extLst>
              <a:ext uri="{FF2B5EF4-FFF2-40B4-BE49-F238E27FC236}">
                <a16:creationId xmlns:a16="http://schemas.microsoft.com/office/drawing/2014/main" id="{EF165D9C-ECCE-2BCF-7AFC-5EA0CC703747}"/>
              </a:ext>
            </a:extLst>
          </p:cNvPr>
          <p:cNvSpPr>
            <a:spLocks noGrp="1"/>
          </p:cNvSpPr>
          <p:nvPr>
            <p:ph type="ftr" sz="quarter" idx="3"/>
          </p:nvPr>
        </p:nvSpPr>
        <p:spPr>
          <a:xfrm>
            <a:off x="1009650" y="577250"/>
            <a:ext cx="2298700" cy="190800"/>
          </a:xfrm>
          <a:prstGeom prst="rect">
            <a:avLst/>
          </a:prstGeom>
        </p:spPr>
        <p:txBody>
          <a:bodyPr vert="horz" wrap="none" lIns="0" tIns="0" rIns="0" bIns="0" rtlCol="0" anchor="t" anchorCtr="0"/>
          <a:lstStyle>
            <a:lvl1pPr algn="l">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GB"/>
              <a:t>&lt;Header&gt;</a:t>
            </a:r>
          </a:p>
        </p:txBody>
      </p:sp>
      <p:sp>
        <p:nvSpPr>
          <p:cNvPr id="6" name="Slide Number Placeholder 5">
            <a:extLst>
              <a:ext uri="{FF2B5EF4-FFF2-40B4-BE49-F238E27FC236}">
                <a16:creationId xmlns:a16="http://schemas.microsoft.com/office/drawing/2014/main" id="{6E6A3AF5-E369-598C-6306-E5AC5A1A62F2}"/>
              </a:ext>
            </a:extLst>
          </p:cNvPr>
          <p:cNvSpPr>
            <a:spLocks noGrp="1"/>
          </p:cNvSpPr>
          <p:nvPr>
            <p:ph type="sldNum" sz="quarter" idx="4"/>
          </p:nvPr>
        </p:nvSpPr>
        <p:spPr>
          <a:xfrm>
            <a:off x="11353800" y="577250"/>
            <a:ext cx="327024" cy="190800"/>
          </a:xfrm>
          <a:prstGeom prst="rect">
            <a:avLst/>
          </a:prstGeom>
        </p:spPr>
        <p:txBody>
          <a:bodyPr vert="horz" lIns="0" tIns="0" rIns="0" bIns="0" rtlCol="0" anchor="t" anchorCtr="0"/>
          <a:lstStyle>
            <a:lvl1pPr algn="r">
              <a:defRPr sz="9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fld id="{7AD8EBCA-3EC2-B24B-964C-A05FBBD49954}" type="slidenum">
              <a:rPr lang="en-GB" smtClean="0"/>
              <a:pPr/>
              <a:t>‹#›</a:t>
            </a:fld>
            <a:endParaRPr lang="en-GB"/>
          </a:p>
        </p:txBody>
      </p:sp>
      <p:pic>
        <p:nvPicPr>
          <p:cNvPr id="14" name="Graphic 13">
            <a:extLst>
              <a:ext uri="{FF2B5EF4-FFF2-40B4-BE49-F238E27FC236}">
                <a16:creationId xmlns:a16="http://schemas.microsoft.com/office/drawing/2014/main" id="{DA2BEB2C-E5F3-67CA-D97F-D258ED983034}"/>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511176" y="496887"/>
            <a:ext cx="263524" cy="263524"/>
          </a:xfrm>
          <a:prstGeom prst="rect">
            <a:avLst/>
          </a:prstGeom>
        </p:spPr>
      </p:pic>
    </p:spTree>
    <p:extLst>
      <p:ext uri="{BB962C8B-B14F-4D97-AF65-F5344CB8AC3E}">
        <p14:creationId xmlns:p14="http://schemas.microsoft.com/office/powerpoint/2010/main" val="25260304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54" r:id="rId19"/>
    <p:sldLayoutId id="2147483671" r:id="rId20"/>
    <p:sldLayoutId id="2147483672" r:id="rId21"/>
    <p:sldLayoutId id="2147483673" r:id="rId22"/>
    <p:sldLayoutId id="2147483674" r:id="rId23"/>
    <p:sldLayoutId id="2147483675" r:id="rId24"/>
    <p:sldLayoutId id="2147483677" r:id="rId25"/>
    <p:sldLayoutId id="2147483706" r:id="rId26"/>
    <p:sldLayoutId id="2147483707" r:id="rId27"/>
    <p:sldLayoutId id="2147483678" r:id="rId28"/>
    <p:sldLayoutId id="2147483679" r:id="rId29"/>
    <p:sldLayoutId id="2147483680" r:id="rId30"/>
    <p:sldLayoutId id="2147483681" r:id="rId31"/>
    <p:sldLayoutId id="2147483682" r:id="rId32"/>
    <p:sldLayoutId id="2147483650" r:id="rId33"/>
    <p:sldLayoutId id="2147483686" r:id="rId34"/>
    <p:sldLayoutId id="2147483687" r:id="rId35"/>
    <p:sldLayoutId id="2147483688" r:id="rId36"/>
    <p:sldLayoutId id="2147483689" r:id="rId37"/>
    <p:sldLayoutId id="2147483690" r:id="rId38"/>
    <p:sldLayoutId id="2147483691" r:id="rId39"/>
    <p:sldLayoutId id="2147483704" r:id="rId40"/>
    <p:sldLayoutId id="2147483692" r:id="rId41"/>
    <p:sldLayoutId id="2147483710" r:id="rId42"/>
    <p:sldLayoutId id="2147483693" r:id="rId43"/>
    <p:sldLayoutId id="2147483711" r:id="rId44"/>
    <p:sldLayoutId id="2147483694" r:id="rId45"/>
    <p:sldLayoutId id="2147483712" r:id="rId46"/>
    <p:sldLayoutId id="2147483695" r:id="rId47"/>
    <p:sldLayoutId id="2147483696" r:id="rId48"/>
    <p:sldLayoutId id="2147483697" r:id="rId49"/>
    <p:sldLayoutId id="2147483705" r:id="rId50"/>
    <p:sldLayoutId id="2147483709" r:id="rId51"/>
    <p:sldLayoutId id="2147483703" r:id="rId52"/>
    <p:sldLayoutId id="2147483699" r:id="rId53"/>
    <p:sldLayoutId id="2147483698" r:id="rId54"/>
    <p:sldLayoutId id="2147483700" r:id="rId55"/>
    <p:sldLayoutId id="2147483701" r:id="rId56"/>
    <p:sldLayoutId id="2147483702" r:id="rId57"/>
    <p:sldLayoutId id="2147483708" r:id="rId58"/>
  </p:sldLayoutIdLst>
  <p:hf hdr="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hyperlink" Target="http://www.gold.org/goldhub/research/gold-demand-trends/gold-demand-trends-q4-2022/notes-and-definitions" TargetMode="External"/><Relationship Id="rId2" Type="http://schemas.openxmlformats.org/officeDocument/2006/relationships/image" Target="../media/image42.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gold.org/goldhub/research/gold-demand-trends/gold-demand-trends-q2-2021/notes-and-definitions" TargetMode="Externa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old.org/goldhub/research/gold-demand-trends/gold-demand-trends-q2-2021/notes-and-definitions" TargetMode="Externa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8.xml"/><Relationship Id="rId4" Type="http://schemas.openxmlformats.org/officeDocument/2006/relationships/hyperlink" Target="http://www.gold.org/goldhub/research/gold-demand-trends/gold-demand-trends-q4-2022/notes-and-defin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ld.org/goldhub/research/gold-demand-trends/gold-demand-trends-q4-2022/notes-and-definitions" TargetMode="Externa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86D76-8009-27CE-68BC-9B3F6967C678}"/>
              </a:ext>
            </a:extLst>
          </p:cNvPr>
          <p:cNvSpPr>
            <a:spLocks noGrp="1"/>
          </p:cNvSpPr>
          <p:nvPr>
            <p:ph type="body" sz="quarter" idx="13"/>
          </p:nvPr>
        </p:nvSpPr>
        <p:spPr>
          <a:xfrm>
            <a:off x="533145" y="1724892"/>
            <a:ext cx="4297489" cy="4671082"/>
          </a:xfrm>
        </p:spPr>
        <p:txBody>
          <a:bodyPr/>
          <a:lstStyle/>
          <a:p>
            <a:pPr lvl="0"/>
            <a:r>
              <a:rPr lang="zh-CN" altLang="en-US" dirty="0"/>
              <a:t>全球黄金需求趋势</a:t>
            </a:r>
            <a:endParaRPr lang="en-GB" altLang="zh-CN" dirty="0"/>
          </a:p>
          <a:p>
            <a:pPr lvl="0"/>
            <a:endParaRPr lang="en-GB" dirty="0"/>
          </a:p>
          <a:p>
            <a:pPr lvl="0"/>
            <a:r>
              <a:rPr lang="en-GB" dirty="0"/>
              <a:t>Q3 2023</a:t>
            </a:r>
          </a:p>
        </p:txBody>
      </p:sp>
      <p:cxnSp>
        <p:nvCxnSpPr>
          <p:cNvPr id="4" name="Straight Connector 3">
            <a:extLst>
              <a:ext uri="{FF2B5EF4-FFF2-40B4-BE49-F238E27FC236}">
                <a16:creationId xmlns:a16="http://schemas.microsoft.com/office/drawing/2014/main" id="{B1507552-91F3-3159-7C78-50BF49F7DB73}"/>
              </a:ext>
            </a:extLst>
          </p:cNvPr>
          <p:cNvCxnSpPr/>
          <p:nvPr/>
        </p:nvCxnSpPr>
        <p:spPr>
          <a:xfrm>
            <a:off x="11323782" y="0"/>
            <a:ext cx="0" cy="1173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pider Icon | Halloween Iconpack | Icons8">
            <a:extLst>
              <a:ext uri="{FF2B5EF4-FFF2-40B4-BE49-F238E27FC236}">
                <a16:creationId xmlns:a16="http://schemas.microsoft.com/office/drawing/2014/main" id="{9804E163-418B-21B0-1D95-F991FEEC73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10800000">
            <a:off x="10901795" y="751031"/>
            <a:ext cx="843974" cy="84397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C8B7CD-04E1-1FDA-9806-2437D873361C}"/>
              </a:ext>
            </a:extLst>
          </p:cNvPr>
          <p:cNvSpPr txBox="1"/>
          <p:nvPr/>
        </p:nvSpPr>
        <p:spPr>
          <a:xfrm>
            <a:off x="3633323" y="865241"/>
            <a:ext cx="1440383" cy="307777"/>
          </a:xfrm>
          <a:prstGeom prst="rect">
            <a:avLst/>
          </a:prstGeom>
          <a:noFill/>
        </p:spPr>
        <p:txBody>
          <a:bodyPr wrap="square" rtlCol="0">
            <a:spAutoFit/>
          </a:bodyPr>
          <a:lstStyle/>
          <a:p>
            <a:r>
              <a:rPr lang="en-GB" sz="1400" b="1" dirty="0">
                <a:solidFill>
                  <a:srgbClr val="D8AB4C"/>
                </a:solidFill>
              </a:rPr>
              <a:t>C</a:t>
            </a:r>
            <a:r>
              <a:rPr lang="en-US" altLang="zh-CN" sz="1400" b="1" dirty="0">
                <a:solidFill>
                  <a:srgbClr val="D8AB4C"/>
                </a:solidFill>
              </a:rPr>
              <a:t>hina.gold.org</a:t>
            </a:r>
            <a:endParaRPr lang="en-GB" sz="1400" b="1" dirty="0">
              <a:solidFill>
                <a:srgbClr val="D8AB4C"/>
              </a:solidFill>
            </a:endParaRPr>
          </a:p>
        </p:txBody>
      </p:sp>
    </p:spTree>
    <p:extLst>
      <p:ext uri="{BB962C8B-B14F-4D97-AF65-F5344CB8AC3E}">
        <p14:creationId xmlns:p14="http://schemas.microsoft.com/office/powerpoint/2010/main" val="155891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009650" y="1113170"/>
            <a:ext cx="10670400" cy="868567"/>
          </a:xfrm>
        </p:spPr>
        <p:txBody>
          <a:bodyPr anchor="t"/>
          <a:lstStyle/>
          <a:p>
            <a:r>
              <a:rPr lang="zh-CN" altLang="en-US" dirty="0"/>
              <a:t>全球央行购金需求依然强劲</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10</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US" altLang="zh-CN" dirty="0"/>
              <a:t>9</a:t>
            </a:r>
            <a:r>
              <a:rPr lang="zh-CN" altLang="en-US" dirty="0"/>
              <a:t>月</a:t>
            </a:r>
            <a:r>
              <a:rPr lang="en-US" altLang="zh-CN" dirty="0"/>
              <a:t>30</a:t>
            </a:r>
            <a:r>
              <a:rPr lang="zh-CN" altLang="en-US" dirty="0"/>
              <a:t>日。更多关于央行需求的解释请参阅注释与定义下载：</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a:t>
            </a:r>
            <a:r>
              <a:rPr lang="zh-CN" altLang="en-GB" dirty="0"/>
              <a:t>世界黄金协会</a:t>
            </a:r>
            <a:endParaRPr lang="en-GB" dirty="0"/>
          </a:p>
        </p:txBody>
      </p:sp>
      <p:pic>
        <p:nvPicPr>
          <p:cNvPr id="7" name="Picture 6">
            <a:extLst>
              <a:ext uri="{FF2B5EF4-FFF2-40B4-BE49-F238E27FC236}">
                <a16:creationId xmlns:a16="http://schemas.microsoft.com/office/drawing/2014/main" id="{DA640044-FF26-500F-74BE-EA00C18CBF27}"/>
              </a:ext>
            </a:extLst>
          </p:cNvPr>
          <p:cNvPicPr>
            <a:picLocks noChangeAspect="1"/>
          </p:cNvPicPr>
          <p:nvPr/>
        </p:nvPicPr>
        <p:blipFill>
          <a:blip r:embed="rId3"/>
          <a:stretch>
            <a:fillRect/>
          </a:stretch>
        </p:blipFill>
        <p:spPr>
          <a:xfrm>
            <a:off x="0" y="2025454"/>
            <a:ext cx="12192000" cy="3898900"/>
          </a:xfrm>
          <a:prstGeom prst="rect">
            <a:avLst/>
          </a:prstGeom>
        </p:spPr>
      </p:pic>
      <p:cxnSp>
        <p:nvCxnSpPr>
          <p:cNvPr id="10" name="Straight Connector 9">
            <a:extLst>
              <a:ext uri="{FF2B5EF4-FFF2-40B4-BE49-F238E27FC236}">
                <a16:creationId xmlns:a16="http://schemas.microsoft.com/office/drawing/2014/main" id="{4DAFC540-50FD-2D6C-784B-3D8581CBD4A6}"/>
              </a:ext>
            </a:extLst>
          </p:cNvPr>
          <p:cNvCxnSpPr/>
          <p:nvPr/>
        </p:nvCxnSpPr>
        <p:spPr>
          <a:xfrm flipH="1">
            <a:off x="598811" y="3228722"/>
            <a:ext cx="1013932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39C7767E-C6C1-201C-ED94-94B06C4E811F}"/>
              </a:ext>
            </a:extLst>
          </p:cNvPr>
          <p:cNvSpPr/>
          <p:nvPr/>
        </p:nvSpPr>
        <p:spPr>
          <a:xfrm>
            <a:off x="10085036" y="2547128"/>
            <a:ext cx="1987269" cy="5216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800</a:t>
            </a:r>
            <a:r>
              <a:rPr lang="zh-CN" altLang="en-US" b="1" dirty="0">
                <a:solidFill>
                  <a:schemeClr val="tx1"/>
                </a:solidFill>
              </a:rPr>
              <a:t>吨，</a:t>
            </a:r>
            <a:endParaRPr lang="en-GB" altLang="zh-CN" b="1" dirty="0">
              <a:solidFill>
                <a:schemeClr val="tx1"/>
              </a:solidFill>
            </a:endParaRPr>
          </a:p>
          <a:p>
            <a:pPr algn="ctr"/>
            <a:r>
              <a:rPr lang="zh-CN" altLang="en-US" b="1" dirty="0">
                <a:solidFill>
                  <a:schemeClr val="tx1"/>
                </a:solidFill>
              </a:rPr>
              <a:t>同比</a:t>
            </a:r>
            <a:r>
              <a:rPr lang="en-GB" altLang="zh-CN" b="1" dirty="0">
                <a:solidFill>
                  <a:schemeClr val="tx1"/>
                </a:solidFill>
              </a:rPr>
              <a:t>+14%</a:t>
            </a:r>
            <a:endParaRPr lang="en-GB" b="1" dirty="0">
              <a:solidFill>
                <a:schemeClr val="tx1"/>
              </a:solidFill>
            </a:endParaRPr>
          </a:p>
        </p:txBody>
      </p:sp>
    </p:spTree>
    <p:extLst>
      <p:ext uri="{BB962C8B-B14F-4D97-AF65-F5344CB8AC3E}">
        <p14:creationId xmlns:p14="http://schemas.microsoft.com/office/powerpoint/2010/main" val="90404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7FB263-E3FE-8110-5C43-984A0F4267DE}"/>
              </a:ext>
            </a:extLst>
          </p:cNvPr>
          <p:cNvPicPr>
            <a:picLocks noChangeAspect="1"/>
          </p:cNvPicPr>
          <p:nvPr/>
        </p:nvPicPr>
        <p:blipFill>
          <a:blip r:embed="rId2"/>
          <a:stretch>
            <a:fillRect/>
          </a:stretch>
        </p:blipFill>
        <p:spPr>
          <a:xfrm>
            <a:off x="-16185" y="1942021"/>
            <a:ext cx="12192000" cy="3898900"/>
          </a:xfrm>
          <a:prstGeom prst="rect">
            <a:avLst/>
          </a:prstGeom>
        </p:spPr>
      </p:pic>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94209" y="1064618"/>
            <a:ext cx="11485841" cy="868567"/>
          </a:xfrm>
        </p:spPr>
        <p:txBody>
          <a:bodyPr anchor="t"/>
          <a:lstStyle/>
          <a:p>
            <a:r>
              <a:rPr lang="zh-CN" altLang="en-US" dirty="0"/>
              <a:t>公开数据显示，中国，波兰和新加坡央行购金量遥遥领先</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11</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US" altLang="zh-CN" dirty="0"/>
              <a:t>9</a:t>
            </a:r>
            <a:r>
              <a:rPr lang="zh-CN" altLang="en-US" dirty="0"/>
              <a:t>月</a:t>
            </a:r>
            <a:r>
              <a:rPr lang="en-US" altLang="zh-CN" dirty="0"/>
              <a:t>30</a:t>
            </a:r>
            <a:r>
              <a:rPr lang="zh-CN" altLang="en-US" dirty="0"/>
              <a:t>日。更多关于央行需求的解释请参阅注释与定义下载：</a:t>
            </a:r>
            <a:r>
              <a:rPr lang="en-GB" dirty="0">
                <a:hlinkClick r:id="rId3"/>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a:t>
            </a:r>
            <a:r>
              <a:rPr lang="zh-CN" altLang="en-GB" dirty="0"/>
              <a:t>世界黄金协会</a:t>
            </a:r>
            <a:endParaRPr lang="en-GB" dirty="0"/>
          </a:p>
        </p:txBody>
      </p:sp>
      <p:sp>
        <p:nvSpPr>
          <p:cNvPr id="8" name="Right Brace 7">
            <a:extLst>
              <a:ext uri="{FF2B5EF4-FFF2-40B4-BE49-F238E27FC236}">
                <a16:creationId xmlns:a16="http://schemas.microsoft.com/office/drawing/2014/main" id="{ACC1ED27-0A0B-D84C-329E-A7449F2F8D13}"/>
              </a:ext>
            </a:extLst>
          </p:cNvPr>
          <p:cNvSpPr/>
          <p:nvPr/>
        </p:nvSpPr>
        <p:spPr>
          <a:xfrm rot="16200000">
            <a:off x="8281995" y="-297889"/>
            <a:ext cx="258945" cy="51064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11ABCF7C-F65E-6B48-C7E8-44832339A027}"/>
              </a:ext>
            </a:extLst>
          </p:cNvPr>
          <p:cNvSpPr txBox="1"/>
          <p:nvPr/>
        </p:nvSpPr>
        <p:spPr>
          <a:xfrm>
            <a:off x="3916544" y="1757355"/>
            <a:ext cx="8251179" cy="369332"/>
          </a:xfrm>
          <a:prstGeom prst="rect">
            <a:avLst/>
          </a:prstGeom>
          <a:noFill/>
        </p:spPr>
        <p:txBody>
          <a:bodyPr wrap="square" rtlCol="0">
            <a:spAutoFit/>
          </a:bodyPr>
          <a:lstStyle/>
          <a:p>
            <a:r>
              <a:rPr lang="zh-CN" altLang="en-US" dirty="0"/>
              <a:t>我国连续</a:t>
            </a:r>
            <a:r>
              <a:rPr lang="en-GB" altLang="zh-CN" dirty="0"/>
              <a:t>11</a:t>
            </a:r>
            <a:r>
              <a:rPr lang="zh-CN" altLang="en-US" dirty="0"/>
              <a:t>个月增储黄金，</a:t>
            </a:r>
            <a:r>
              <a:rPr lang="en-GB" altLang="zh-CN" dirty="0"/>
              <a:t>2023</a:t>
            </a:r>
            <a:r>
              <a:rPr lang="zh-CN" altLang="en-US" dirty="0"/>
              <a:t>年前九个月黄金储备上升</a:t>
            </a:r>
            <a:r>
              <a:rPr lang="en-GB" altLang="zh-CN" dirty="0"/>
              <a:t>181</a:t>
            </a:r>
            <a:r>
              <a:rPr lang="zh-CN" altLang="en-US" dirty="0"/>
              <a:t>吨，至</a:t>
            </a:r>
            <a:r>
              <a:rPr lang="en-GB" altLang="zh-CN" dirty="0"/>
              <a:t>2,192</a:t>
            </a:r>
            <a:r>
              <a:rPr lang="zh-CN" altLang="en-US" dirty="0"/>
              <a:t>吨</a:t>
            </a:r>
            <a:endParaRPr lang="en-GB" dirty="0"/>
          </a:p>
        </p:txBody>
      </p:sp>
      <p:sp>
        <p:nvSpPr>
          <p:cNvPr id="11" name="Right Brace 10">
            <a:extLst>
              <a:ext uri="{FF2B5EF4-FFF2-40B4-BE49-F238E27FC236}">
                <a16:creationId xmlns:a16="http://schemas.microsoft.com/office/drawing/2014/main" id="{24330B32-9FC6-1FD8-2F80-49D5DFDAE24D}"/>
              </a:ext>
            </a:extLst>
          </p:cNvPr>
          <p:cNvSpPr/>
          <p:nvPr/>
        </p:nvSpPr>
        <p:spPr>
          <a:xfrm rot="5400000">
            <a:off x="9745979" y="1600392"/>
            <a:ext cx="258945" cy="2178510"/>
          </a:xfrm>
          <a:prstGeom prst="rightBrace">
            <a:avLst>
              <a:gd name="adj1" fmla="val 0"/>
              <a:gd name="adj2" fmla="val 495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CB2A7088-58B5-FA70-50F4-FFB7C0298100}"/>
              </a:ext>
            </a:extLst>
          </p:cNvPr>
          <p:cNvSpPr txBox="1"/>
          <p:nvPr/>
        </p:nvSpPr>
        <p:spPr>
          <a:xfrm>
            <a:off x="8586325" y="2824602"/>
            <a:ext cx="2767475" cy="369332"/>
          </a:xfrm>
          <a:prstGeom prst="rect">
            <a:avLst/>
          </a:prstGeom>
          <a:noFill/>
        </p:spPr>
        <p:txBody>
          <a:bodyPr wrap="square" rtlCol="0">
            <a:spAutoFit/>
          </a:bodyPr>
          <a:lstStyle/>
          <a:p>
            <a:r>
              <a:rPr lang="zh-CN" altLang="en-US" dirty="0"/>
              <a:t>三季度我国增储黄金</a:t>
            </a:r>
            <a:r>
              <a:rPr lang="en-GB" altLang="zh-CN" dirty="0"/>
              <a:t>78</a:t>
            </a:r>
            <a:r>
              <a:rPr lang="zh-CN" altLang="en-US" dirty="0"/>
              <a:t>吨</a:t>
            </a:r>
            <a:endParaRPr lang="en-GB" dirty="0"/>
          </a:p>
        </p:txBody>
      </p:sp>
    </p:spTree>
    <p:extLst>
      <p:ext uri="{BB962C8B-B14F-4D97-AF65-F5344CB8AC3E}">
        <p14:creationId xmlns:p14="http://schemas.microsoft.com/office/powerpoint/2010/main" val="3567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009650" y="999882"/>
            <a:ext cx="10670400" cy="868567"/>
          </a:xfrm>
        </p:spPr>
        <p:txBody>
          <a:bodyPr anchor="t"/>
          <a:lstStyle/>
          <a:p>
            <a:r>
              <a:rPr lang="zh-CN" altLang="en-US" dirty="0"/>
              <a:t>前三季度，全球金矿产出再创历史新高</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12</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日。更多关于金矿产量的解释请参阅注释与定义下载：</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：金数聚焦，</a:t>
            </a:r>
            <a:r>
              <a:rPr lang="en-GB" dirty="0"/>
              <a:t>Refinitiv GFMS</a:t>
            </a:r>
            <a:r>
              <a:rPr lang="zh-CN" altLang="en-US" dirty="0"/>
              <a:t>，世界黄金协会</a:t>
            </a:r>
            <a:endParaRPr lang="en-GB" dirty="0"/>
          </a:p>
        </p:txBody>
      </p:sp>
      <p:pic>
        <p:nvPicPr>
          <p:cNvPr id="7" name="Picture 6">
            <a:extLst>
              <a:ext uri="{FF2B5EF4-FFF2-40B4-BE49-F238E27FC236}">
                <a16:creationId xmlns:a16="http://schemas.microsoft.com/office/drawing/2014/main" id="{6B3469D2-D4DD-CD69-435C-363CAFA791AB}"/>
              </a:ext>
            </a:extLst>
          </p:cNvPr>
          <p:cNvPicPr>
            <a:picLocks noChangeAspect="1"/>
          </p:cNvPicPr>
          <p:nvPr/>
        </p:nvPicPr>
        <p:blipFill>
          <a:blip r:embed="rId3"/>
          <a:stretch>
            <a:fillRect/>
          </a:stretch>
        </p:blipFill>
        <p:spPr>
          <a:xfrm>
            <a:off x="0" y="1959218"/>
            <a:ext cx="12192000" cy="3898900"/>
          </a:xfrm>
          <a:prstGeom prst="rect">
            <a:avLst/>
          </a:prstGeom>
        </p:spPr>
      </p:pic>
      <p:sp>
        <p:nvSpPr>
          <p:cNvPr id="9" name="Rectangle 8">
            <a:extLst>
              <a:ext uri="{FF2B5EF4-FFF2-40B4-BE49-F238E27FC236}">
                <a16:creationId xmlns:a16="http://schemas.microsoft.com/office/drawing/2014/main" id="{0A164966-9CC0-AC80-07E1-2F5C08C43526}"/>
              </a:ext>
            </a:extLst>
          </p:cNvPr>
          <p:cNvSpPr/>
          <p:nvPr/>
        </p:nvSpPr>
        <p:spPr>
          <a:xfrm>
            <a:off x="9856099" y="2122969"/>
            <a:ext cx="2327809" cy="323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2,744</a:t>
            </a:r>
            <a:r>
              <a:rPr lang="zh-CN" altLang="en-US" b="1" dirty="0">
                <a:solidFill>
                  <a:schemeClr val="tx1"/>
                </a:solidFill>
              </a:rPr>
              <a:t>吨，同比</a:t>
            </a:r>
            <a:r>
              <a:rPr lang="en-GB" altLang="zh-CN" b="1" dirty="0">
                <a:solidFill>
                  <a:schemeClr val="tx1"/>
                </a:solidFill>
              </a:rPr>
              <a:t>+3%</a:t>
            </a:r>
            <a:endParaRPr lang="en-GB" b="1" dirty="0">
              <a:solidFill>
                <a:schemeClr val="tx1"/>
              </a:solidFill>
            </a:endParaRPr>
          </a:p>
        </p:txBody>
      </p:sp>
      <p:cxnSp>
        <p:nvCxnSpPr>
          <p:cNvPr id="11" name="Straight Connector 10">
            <a:extLst>
              <a:ext uri="{FF2B5EF4-FFF2-40B4-BE49-F238E27FC236}">
                <a16:creationId xmlns:a16="http://schemas.microsoft.com/office/drawing/2014/main" id="{76B954E6-5BD7-769C-7A0E-D5C4AE3CFC18}"/>
              </a:ext>
            </a:extLst>
          </p:cNvPr>
          <p:cNvCxnSpPr/>
          <p:nvPr/>
        </p:nvCxnSpPr>
        <p:spPr>
          <a:xfrm flipH="1">
            <a:off x="582627" y="2621819"/>
            <a:ext cx="10430633"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9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009650" y="1056526"/>
            <a:ext cx="10670400" cy="868567"/>
          </a:xfrm>
        </p:spPr>
        <p:txBody>
          <a:bodyPr anchor="t"/>
          <a:lstStyle/>
          <a:p>
            <a:r>
              <a:rPr lang="zh-CN" altLang="en-US" dirty="0"/>
              <a:t>亚洲回收金同比增长相对显著，其他地区变动有限</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13</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日。更多关于全球回收金供应的解释请参阅注释与定义下载</a:t>
            </a:r>
            <a:r>
              <a:rPr lang="en-GB" dirty="0"/>
              <a:t>: </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：金数聚焦，</a:t>
            </a:r>
            <a:r>
              <a:rPr lang="en-GB" dirty="0"/>
              <a:t>Refinitiv GFMS</a:t>
            </a:r>
            <a:r>
              <a:rPr lang="zh-CN" altLang="en-US" dirty="0"/>
              <a:t>，世界黄金协会</a:t>
            </a:r>
            <a:endParaRPr lang="en-GB" dirty="0"/>
          </a:p>
        </p:txBody>
      </p:sp>
      <p:pic>
        <p:nvPicPr>
          <p:cNvPr id="7" name="Picture 6">
            <a:extLst>
              <a:ext uri="{FF2B5EF4-FFF2-40B4-BE49-F238E27FC236}">
                <a16:creationId xmlns:a16="http://schemas.microsoft.com/office/drawing/2014/main" id="{685EFD94-24BD-AEDD-9FFE-336B2D507878}"/>
              </a:ext>
            </a:extLst>
          </p:cNvPr>
          <p:cNvPicPr>
            <a:picLocks noChangeAspect="1"/>
          </p:cNvPicPr>
          <p:nvPr/>
        </p:nvPicPr>
        <p:blipFill>
          <a:blip r:embed="rId3"/>
          <a:stretch>
            <a:fillRect/>
          </a:stretch>
        </p:blipFill>
        <p:spPr>
          <a:xfrm>
            <a:off x="0" y="2062658"/>
            <a:ext cx="12192000" cy="3898900"/>
          </a:xfrm>
          <a:prstGeom prst="rect">
            <a:avLst/>
          </a:prstGeom>
        </p:spPr>
      </p:pic>
    </p:spTree>
    <p:extLst>
      <p:ext uri="{BB962C8B-B14F-4D97-AF65-F5344CB8AC3E}">
        <p14:creationId xmlns:p14="http://schemas.microsoft.com/office/powerpoint/2010/main" val="35491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B843-C11D-8904-839C-0949D028C8EF}"/>
              </a:ext>
            </a:extLst>
          </p:cNvPr>
          <p:cNvSpPr>
            <a:spLocks noGrp="1"/>
          </p:cNvSpPr>
          <p:nvPr>
            <p:ph type="title"/>
          </p:nvPr>
        </p:nvSpPr>
        <p:spPr/>
        <p:txBody>
          <a:bodyPr/>
          <a:lstStyle/>
          <a:p>
            <a:r>
              <a:rPr lang="zh-CN" altLang="en-US" dirty="0"/>
              <a:t>供需展望</a:t>
            </a:r>
            <a:endParaRPr lang="en-GB" dirty="0"/>
          </a:p>
        </p:txBody>
      </p:sp>
      <p:sp>
        <p:nvSpPr>
          <p:cNvPr id="3" name="Content Placeholder 2">
            <a:extLst>
              <a:ext uri="{FF2B5EF4-FFF2-40B4-BE49-F238E27FC236}">
                <a16:creationId xmlns:a16="http://schemas.microsoft.com/office/drawing/2014/main" id="{99BDBF3E-0763-4396-F3F1-1C4450B0E99A}"/>
              </a:ext>
            </a:extLst>
          </p:cNvPr>
          <p:cNvSpPr>
            <a:spLocks noGrp="1"/>
          </p:cNvSpPr>
          <p:nvPr>
            <p:ph idx="1"/>
          </p:nvPr>
        </p:nvSpPr>
        <p:spPr/>
        <p:txBody>
          <a:bodyPr>
            <a:normAutofit/>
          </a:bodyPr>
          <a:lstStyle/>
          <a:p>
            <a:r>
              <a:rPr lang="zh-CN" altLang="en-US" dirty="0">
                <a:solidFill>
                  <a:srgbClr val="D9AB4D"/>
                </a:solidFill>
              </a:rPr>
              <a:t>我们预计今年全年</a:t>
            </a:r>
            <a:r>
              <a:rPr lang="en-GB" dirty="0">
                <a:solidFill>
                  <a:srgbClr val="D9AB4D"/>
                </a:solidFill>
              </a:rPr>
              <a:t>…</a:t>
            </a:r>
            <a:endParaRPr lang="en-GB" dirty="0">
              <a:latin typeface="+mn-lt"/>
            </a:endParaRPr>
          </a:p>
          <a:p>
            <a:pPr marL="285750" indent="-285750">
              <a:buFont typeface="Arial" panose="020B0604020202020204" pitchFamily="34" charset="0"/>
              <a:buChar char="•"/>
            </a:pPr>
            <a:r>
              <a:rPr lang="zh-CN" altLang="en-US" sz="1600" b="0" dirty="0">
                <a:latin typeface="+mn-lt"/>
              </a:rPr>
              <a:t>黄金投资需求将要比我们此前预计的更为强劲</a:t>
            </a:r>
            <a:endParaRPr lang="en-GB" altLang="zh-CN" sz="1600" b="0" dirty="0">
              <a:latin typeface="+mn-lt"/>
            </a:endParaRPr>
          </a:p>
          <a:p>
            <a:pPr marL="285750" indent="-285750">
              <a:buFont typeface="Arial" panose="020B0604020202020204" pitchFamily="34" charset="0"/>
              <a:buChar char="•"/>
            </a:pPr>
            <a:endParaRPr lang="en-GB" sz="1600" b="0" dirty="0">
              <a:latin typeface="+mn-lt"/>
            </a:endParaRPr>
          </a:p>
          <a:p>
            <a:pPr marL="285750" indent="-285750">
              <a:buFont typeface="Arial" panose="020B0604020202020204" pitchFamily="34" charset="0"/>
              <a:buChar char="•"/>
            </a:pPr>
            <a:r>
              <a:rPr lang="zh-CN" altLang="en-US" sz="1600" b="0" dirty="0">
                <a:latin typeface="+mn-lt"/>
              </a:rPr>
              <a:t>央行购金需求或与去年创纪录的水准相差无几</a:t>
            </a:r>
            <a:endParaRPr lang="en-GB" altLang="zh-CN" sz="1600" b="0" dirty="0">
              <a:latin typeface="+mn-lt"/>
            </a:endParaRPr>
          </a:p>
          <a:p>
            <a:pPr marL="285750" indent="-285750">
              <a:buFont typeface="Arial" panose="020B0604020202020204" pitchFamily="34" charset="0"/>
              <a:buChar char="•"/>
            </a:pPr>
            <a:endParaRPr lang="en-GB" altLang="zh-CN" sz="1600" b="0" dirty="0">
              <a:latin typeface="+mn-lt"/>
            </a:endParaRPr>
          </a:p>
          <a:p>
            <a:pPr marL="285750" indent="-285750">
              <a:buFont typeface="Arial" panose="020B0604020202020204" pitchFamily="34" charset="0"/>
              <a:buChar char="•"/>
            </a:pPr>
            <a:r>
              <a:rPr lang="zh-CN" altLang="en-US" sz="1600" b="0" dirty="0">
                <a:latin typeface="+mn-lt"/>
              </a:rPr>
              <a:t>高金价影响下，金饰制造需求或较去年小幅下滑</a:t>
            </a:r>
            <a:endParaRPr lang="en-GB" altLang="zh-CN" sz="1600" b="0" dirty="0">
              <a:latin typeface="+mn-lt"/>
            </a:endParaRPr>
          </a:p>
          <a:p>
            <a:pPr marL="285750" indent="-285750">
              <a:buFont typeface="Arial" panose="020B0604020202020204" pitchFamily="34" charset="0"/>
              <a:buChar char="•"/>
            </a:pPr>
            <a:endParaRPr lang="en-GB" sz="1600" b="0" dirty="0">
              <a:latin typeface="+mn-lt"/>
            </a:endParaRPr>
          </a:p>
          <a:p>
            <a:pPr marL="285750" indent="-285750">
              <a:buFont typeface="Arial" panose="020B0604020202020204" pitchFamily="34" charset="0"/>
              <a:buChar char="•"/>
            </a:pPr>
            <a:r>
              <a:rPr lang="zh-CN" altLang="en-US" sz="1600" b="0" dirty="0">
                <a:latin typeface="+mn-lt"/>
              </a:rPr>
              <a:t>在创纪录的金矿产量和表现良好的回收金供应驱动下，今年总供应有望进一步上升</a:t>
            </a:r>
            <a:endParaRPr lang="en-GB" sz="1600" b="0" dirty="0">
              <a:latin typeface="+mn-lt"/>
            </a:endParaRPr>
          </a:p>
          <a:p>
            <a:endParaRPr lang="en-GB" dirty="0"/>
          </a:p>
        </p:txBody>
      </p:sp>
      <p:sp>
        <p:nvSpPr>
          <p:cNvPr id="6" name="Footer Placeholder 5">
            <a:extLst>
              <a:ext uri="{FF2B5EF4-FFF2-40B4-BE49-F238E27FC236}">
                <a16:creationId xmlns:a16="http://schemas.microsoft.com/office/drawing/2014/main" id="{BF1FF3C0-2C13-1057-6DBA-24DD0EAFC690}"/>
              </a:ext>
            </a:extLst>
          </p:cNvPr>
          <p:cNvSpPr>
            <a:spLocks noGrp="1"/>
          </p:cNvSpPr>
          <p:nvPr>
            <p:ph type="ftr" sz="quarter" idx="15"/>
          </p:nvPr>
        </p:nvSpPr>
        <p:spPr/>
        <p:txBody>
          <a:bodyPr/>
          <a:lstStyle/>
          <a:p>
            <a:r>
              <a:rPr lang="zh-CN" altLang="en-US" dirty="0"/>
              <a:t>全球黄金需求趋势 </a:t>
            </a:r>
            <a:r>
              <a:rPr lang="en-GB" altLang="zh-CN" dirty="0"/>
              <a:t>– 2023 Q3</a:t>
            </a:r>
            <a:endParaRPr lang="en-GB" dirty="0"/>
          </a:p>
        </p:txBody>
      </p:sp>
      <p:sp>
        <p:nvSpPr>
          <p:cNvPr id="7" name="Slide Number Placeholder 6">
            <a:extLst>
              <a:ext uri="{FF2B5EF4-FFF2-40B4-BE49-F238E27FC236}">
                <a16:creationId xmlns:a16="http://schemas.microsoft.com/office/drawing/2014/main" id="{8CC5C0F5-BE7E-3465-1386-605F4413C6B1}"/>
              </a:ext>
            </a:extLst>
          </p:cNvPr>
          <p:cNvSpPr>
            <a:spLocks noGrp="1"/>
          </p:cNvSpPr>
          <p:nvPr>
            <p:ph type="sldNum" sz="quarter" idx="16"/>
          </p:nvPr>
        </p:nvSpPr>
        <p:spPr/>
        <p:txBody>
          <a:bodyPr/>
          <a:lstStyle/>
          <a:p>
            <a:fld id="{7AD8EBCA-3EC2-B24B-964C-A05FBBD49954}" type="slidenum">
              <a:rPr lang="en-GB" smtClean="0"/>
              <a:pPr/>
              <a:t>14</a:t>
            </a:fld>
            <a:endParaRPr lang="en-GB"/>
          </a:p>
        </p:txBody>
      </p:sp>
      <p:sp>
        <p:nvSpPr>
          <p:cNvPr id="8" name="Text Placeholder 7">
            <a:extLst>
              <a:ext uri="{FF2B5EF4-FFF2-40B4-BE49-F238E27FC236}">
                <a16:creationId xmlns:a16="http://schemas.microsoft.com/office/drawing/2014/main" id="{68D96C1D-4A9A-5FD3-DDE5-021D449824A3}"/>
              </a:ext>
            </a:extLst>
          </p:cNvPr>
          <p:cNvSpPr>
            <a:spLocks noGrp="1"/>
          </p:cNvSpPr>
          <p:nvPr>
            <p:ph type="body" sz="quarter" idx="17"/>
          </p:nvPr>
        </p:nvSpPr>
        <p:spPr/>
        <p:txBody>
          <a:bodyPr>
            <a:normAutofit/>
          </a:bodyPr>
          <a:lstStyle/>
          <a:p>
            <a:r>
              <a:rPr lang="en-GB" b="0" dirty="0">
                <a:solidFill>
                  <a:schemeClr val="tx1"/>
                </a:solidFill>
              </a:rPr>
              <a:t>*</a:t>
            </a:r>
            <a:r>
              <a:rPr lang="zh-CN" altLang="en-US" b="0" dirty="0">
                <a:solidFill>
                  <a:schemeClr val="tx1"/>
                </a:solidFill>
              </a:rPr>
              <a:t>数据截止于</a:t>
            </a:r>
            <a:r>
              <a:rPr lang="en-GB" altLang="zh-CN" b="0" dirty="0">
                <a:solidFill>
                  <a:schemeClr val="tx1"/>
                </a:solidFill>
              </a:rPr>
              <a:t>2023</a:t>
            </a:r>
            <a:r>
              <a:rPr lang="zh-CN" altLang="en-US" b="0" dirty="0">
                <a:solidFill>
                  <a:schemeClr val="tx1"/>
                </a:solidFill>
              </a:rPr>
              <a:t>年</a:t>
            </a:r>
            <a:r>
              <a:rPr lang="en-GB" altLang="zh-CN" dirty="0"/>
              <a:t>9</a:t>
            </a:r>
            <a:r>
              <a:rPr lang="zh-CN" altLang="en-US" b="0" dirty="0">
                <a:solidFill>
                  <a:schemeClr val="tx1"/>
                </a:solidFill>
              </a:rPr>
              <a:t>月</a:t>
            </a:r>
            <a:r>
              <a:rPr lang="en-GB" altLang="zh-CN" b="0" dirty="0">
                <a:solidFill>
                  <a:schemeClr val="tx1"/>
                </a:solidFill>
              </a:rPr>
              <a:t>30</a:t>
            </a:r>
            <a:r>
              <a:rPr lang="zh-CN" altLang="en-US" b="0" dirty="0">
                <a:solidFill>
                  <a:schemeClr val="tx1"/>
                </a:solidFill>
              </a:rPr>
              <a:t>日。制造需求包含金饰和科技用金需求；投资需求包含黄金</a:t>
            </a:r>
            <a:r>
              <a:rPr lang="en-GB" altLang="zh-CN" b="0" dirty="0">
                <a:solidFill>
                  <a:schemeClr val="tx1"/>
                </a:solidFill>
              </a:rPr>
              <a:t>ETF</a:t>
            </a:r>
            <a:r>
              <a:rPr lang="zh-CN" altLang="en-US" b="0" dirty="0">
                <a:solidFill>
                  <a:schemeClr val="tx1"/>
                </a:solidFill>
              </a:rPr>
              <a:t>，金条金币和场外需求；</a:t>
            </a:r>
            <a:r>
              <a:rPr lang="en-GB" b="0" dirty="0">
                <a:solidFill>
                  <a:schemeClr val="tx1"/>
                </a:solidFill>
              </a:rPr>
              <a:t> </a:t>
            </a:r>
            <a:r>
              <a:rPr lang="zh-CN" altLang="en-US" b="0" dirty="0">
                <a:solidFill>
                  <a:schemeClr val="tx1"/>
                </a:solidFill>
              </a:rPr>
              <a:t>供应包含金矿产量和回收金供应。此处我们忽略了对冲需求并假设其保持不变。各板块需求和供应范围预估来自于我们对于黄金市场不同板块的分别分析，主流机构对于全球经济的一致预期和金属聚焦的相关预估</a:t>
            </a:r>
            <a:r>
              <a:rPr lang="en-GB" b="0" dirty="0">
                <a:solidFill>
                  <a:schemeClr val="tx1"/>
                </a:solidFill>
              </a:rPr>
              <a:t>, </a:t>
            </a:r>
            <a:r>
              <a:rPr lang="zh-CN" altLang="en-US" b="0" dirty="0">
                <a:solidFill>
                  <a:schemeClr val="tx1"/>
                </a:solidFill>
              </a:rPr>
              <a:t>图中所示范围的宽度为我们对于预测结果的上行风险和下行风险的预估。</a:t>
            </a:r>
            <a:endParaRPr lang="en-GB" b="0" dirty="0">
              <a:solidFill>
                <a:schemeClr val="tx1"/>
              </a:solidFill>
            </a:endParaRPr>
          </a:p>
        </p:txBody>
      </p:sp>
      <p:sp>
        <p:nvSpPr>
          <p:cNvPr id="10" name="Content Placeholder 6">
            <a:extLst>
              <a:ext uri="{FF2B5EF4-FFF2-40B4-BE49-F238E27FC236}">
                <a16:creationId xmlns:a16="http://schemas.microsoft.com/office/drawing/2014/main" id="{668F9E06-F386-635F-589C-6C75AAD7A075}"/>
              </a:ext>
            </a:extLst>
          </p:cNvPr>
          <p:cNvSpPr txBox="1">
            <a:spLocks/>
          </p:cNvSpPr>
          <p:nvPr/>
        </p:nvSpPr>
        <p:spPr>
          <a:xfrm>
            <a:off x="6588124" y="2032000"/>
            <a:ext cx="5090400" cy="255361"/>
          </a:xfrm>
          <a:prstGeom prst="rect">
            <a:avLst/>
          </a:prstGeom>
        </p:spPr>
        <p:txBody>
          <a:bodyPr vert="horz" lIns="0" tIns="0" rIns="0" bIns="0" rtlCol="0">
            <a:norm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2023</a:t>
            </a:r>
            <a:r>
              <a:rPr lang="zh-CN" altLang="en-US" sz="1200" dirty="0"/>
              <a:t>年全年供需预期变动（相较</a:t>
            </a:r>
            <a:r>
              <a:rPr lang="en-GB" altLang="zh-CN" sz="1200" dirty="0"/>
              <a:t>2022</a:t>
            </a:r>
            <a:r>
              <a:rPr lang="zh-CN" altLang="en-US" sz="1200" dirty="0"/>
              <a:t>）</a:t>
            </a:r>
            <a:r>
              <a:rPr lang="en-GB" sz="1200" dirty="0"/>
              <a:t>*</a:t>
            </a:r>
          </a:p>
        </p:txBody>
      </p:sp>
      <p:pic>
        <p:nvPicPr>
          <p:cNvPr id="14" name="Content Placeholder 13">
            <a:extLst>
              <a:ext uri="{FF2B5EF4-FFF2-40B4-BE49-F238E27FC236}">
                <a16:creationId xmlns:a16="http://schemas.microsoft.com/office/drawing/2014/main" id="{AAE23B93-10D6-E07D-3638-0D19710FBF6C}"/>
              </a:ext>
            </a:extLst>
          </p:cNvPr>
          <p:cNvPicPr>
            <a:picLocks noGrp="1" noChangeAspect="1"/>
          </p:cNvPicPr>
          <p:nvPr>
            <p:ph idx="13"/>
          </p:nvPr>
        </p:nvPicPr>
        <p:blipFill>
          <a:blip r:embed="rId2"/>
          <a:stretch>
            <a:fillRect/>
          </a:stretch>
        </p:blipFill>
        <p:spPr>
          <a:xfrm>
            <a:off x="6588125" y="2437034"/>
            <a:ext cx="5091113" cy="3253931"/>
          </a:xfrm>
          <a:prstGeom prst="rect">
            <a:avLst/>
          </a:prstGeom>
        </p:spPr>
      </p:pic>
    </p:spTree>
    <p:extLst>
      <p:ext uri="{BB962C8B-B14F-4D97-AF65-F5344CB8AC3E}">
        <p14:creationId xmlns:p14="http://schemas.microsoft.com/office/powerpoint/2010/main" val="314844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702A-E7B2-E57A-C3F7-7260928E0BF2}"/>
              </a:ext>
            </a:extLst>
          </p:cNvPr>
          <p:cNvSpPr>
            <a:spLocks noGrp="1"/>
          </p:cNvSpPr>
          <p:nvPr>
            <p:ph type="title"/>
          </p:nvPr>
        </p:nvSpPr>
        <p:spPr>
          <a:xfrm>
            <a:off x="1009650" y="773306"/>
            <a:ext cx="10670400" cy="868567"/>
          </a:xfrm>
        </p:spPr>
        <p:txBody>
          <a:bodyPr/>
          <a:lstStyle/>
          <a:p>
            <a:r>
              <a:rPr lang="en-GB"/>
              <a:t>Important information and disclosures</a:t>
            </a:r>
          </a:p>
        </p:txBody>
      </p:sp>
      <p:sp>
        <p:nvSpPr>
          <p:cNvPr id="4" name="Date Placeholder 3">
            <a:extLst>
              <a:ext uri="{FF2B5EF4-FFF2-40B4-BE49-F238E27FC236}">
                <a16:creationId xmlns:a16="http://schemas.microsoft.com/office/drawing/2014/main" id="{2A7D6EA5-C9B8-1909-8D4A-89639E453BF3}"/>
              </a:ext>
            </a:extLst>
          </p:cNvPr>
          <p:cNvSpPr>
            <a:spLocks noGrp="1"/>
          </p:cNvSpPr>
          <p:nvPr>
            <p:ph type="dt" sz="half" idx="10"/>
          </p:nvPr>
        </p:nvSpPr>
        <p:spPr>
          <a:xfrm>
            <a:off x="9380424" y="6265899"/>
            <a:ext cx="2300400" cy="123391"/>
          </a:xfrm>
        </p:spPr>
        <p:txBody>
          <a:bodyPr/>
          <a:lstStyle/>
          <a:p>
            <a:r>
              <a:rPr lang="en-GB"/>
              <a:t>For internal discussion purposes only</a:t>
            </a:r>
          </a:p>
        </p:txBody>
      </p:sp>
      <p:sp>
        <p:nvSpPr>
          <p:cNvPr id="5" name="Footer Placeholder 4">
            <a:extLst>
              <a:ext uri="{FF2B5EF4-FFF2-40B4-BE49-F238E27FC236}">
                <a16:creationId xmlns:a16="http://schemas.microsoft.com/office/drawing/2014/main" id="{9E045DD9-8079-DB52-3DAC-734F167B4EE1}"/>
              </a:ext>
            </a:extLst>
          </p:cNvPr>
          <p:cNvSpPr>
            <a:spLocks noGrp="1"/>
          </p:cNvSpPr>
          <p:nvPr>
            <p:ph type="ftr" sz="quarter" idx="11"/>
          </p:nvPr>
        </p:nvSpPr>
        <p:spPr>
          <a:xfrm>
            <a:off x="1009650" y="577250"/>
            <a:ext cx="2298700" cy="190800"/>
          </a:xfrm>
        </p:spPr>
        <p:txBody>
          <a:bodyPr/>
          <a:lstStyle/>
          <a:p>
            <a:r>
              <a:rPr lang="en-GB"/>
              <a:t>&lt;Header&gt;</a:t>
            </a:r>
          </a:p>
        </p:txBody>
      </p:sp>
      <p:sp>
        <p:nvSpPr>
          <p:cNvPr id="6" name="Slide Number Placeholder 5">
            <a:extLst>
              <a:ext uri="{FF2B5EF4-FFF2-40B4-BE49-F238E27FC236}">
                <a16:creationId xmlns:a16="http://schemas.microsoft.com/office/drawing/2014/main" id="{6EC358ED-0A40-AA8D-8322-8C2863CFB1DE}"/>
              </a:ext>
            </a:extLst>
          </p:cNvPr>
          <p:cNvSpPr>
            <a:spLocks noGrp="1"/>
          </p:cNvSpPr>
          <p:nvPr>
            <p:ph type="sldNum" sz="quarter" idx="12"/>
          </p:nvPr>
        </p:nvSpPr>
        <p:spPr>
          <a:xfrm>
            <a:off x="11353800" y="577250"/>
            <a:ext cx="327024" cy="190800"/>
          </a:xfrm>
        </p:spPr>
        <p:txBody>
          <a:bodyPr/>
          <a:lstStyle/>
          <a:p>
            <a:fld id="{7AD8EBCA-3EC2-B24B-964C-A05FBBD49954}" type="slidenum">
              <a:rPr lang="en-GB" smtClean="0"/>
              <a:pPr/>
              <a:t>15</a:t>
            </a:fld>
            <a:endParaRPr lang="en-GB"/>
          </a:p>
        </p:txBody>
      </p:sp>
    </p:spTree>
    <p:extLst>
      <p:ext uri="{BB962C8B-B14F-4D97-AF65-F5344CB8AC3E}">
        <p14:creationId xmlns:p14="http://schemas.microsoft.com/office/powerpoint/2010/main" val="258449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8C35F98-7BA1-4D7E-B201-74FC7B37B490}"/>
              </a:ext>
            </a:extLst>
          </p:cNvPr>
          <p:cNvSpPr>
            <a:spLocks noGrp="1"/>
          </p:cNvSpPr>
          <p:nvPr>
            <p:ph type="body" sz="quarter" idx="13"/>
          </p:nvPr>
        </p:nvSpPr>
        <p:spPr>
          <a:xfrm>
            <a:off x="3301998" y="1516752"/>
            <a:ext cx="5588000" cy="3823200"/>
          </a:xfrm>
        </p:spPr>
        <p:txBody>
          <a:bodyPr/>
          <a:lstStyle/>
          <a:p>
            <a:r>
              <a:rPr lang="en-GB" dirty="0"/>
              <a:t> </a:t>
            </a:r>
          </a:p>
        </p:txBody>
      </p:sp>
      <p:sp>
        <p:nvSpPr>
          <p:cNvPr id="6" name="Date Placeholder 5">
            <a:extLst>
              <a:ext uri="{FF2B5EF4-FFF2-40B4-BE49-F238E27FC236}">
                <a16:creationId xmlns:a16="http://schemas.microsoft.com/office/drawing/2014/main" id="{2A9E0256-22CF-5A8B-EFC4-56938533DDDB}"/>
              </a:ext>
            </a:extLst>
          </p:cNvPr>
          <p:cNvSpPr>
            <a:spLocks noGrp="1"/>
          </p:cNvSpPr>
          <p:nvPr>
            <p:ph type="dt" sz="half" idx="14"/>
          </p:nvPr>
        </p:nvSpPr>
        <p:spPr>
          <a:xfrm>
            <a:off x="9380424" y="6265899"/>
            <a:ext cx="2300400" cy="123391"/>
          </a:xfrm>
        </p:spPr>
        <p:txBody>
          <a:bodyPr/>
          <a:lstStyle/>
          <a:p>
            <a:r>
              <a:rPr lang="en-GB"/>
              <a:t>For internal discussion purposes only</a:t>
            </a:r>
          </a:p>
        </p:txBody>
      </p:sp>
      <p:sp>
        <p:nvSpPr>
          <p:cNvPr id="3" name="Footer Placeholder 2">
            <a:extLst>
              <a:ext uri="{FF2B5EF4-FFF2-40B4-BE49-F238E27FC236}">
                <a16:creationId xmlns:a16="http://schemas.microsoft.com/office/drawing/2014/main" id="{63ED2743-D039-9726-1A31-BEEAC4E87A95}"/>
              </a:ext>
            </a:extLst>
          </p:cNvPr>
          <p:cNvSpPr>
            <a:spLocks noGrp="1"/>
          </p:cNvSpPr>
          <p:nvPr>
            <p:ph type="ftr" sz="quarter" idx="15"/>
          </p:nvPr>
        </p:nvSpPr>
        <p:spPr>
          <a:xfrm>
            <a:off x="1009650" y="577250"/>
            <a:ext cx="2298700" cy="190800"/>
          </a:xfrm>
        </p:spPr>
        <p:txBody>
          <a:bodyPr/>
          <a:lstStyle/>
          <a:p>
            <a:r>
              <a:rPr lang="en-GB" dirty="0"/>
              <a:t>Gold Demand Trends Q3 2023</a:t>
            </a:r>
          </a:p>
        </p:txBody>
      </p:sp>
      <p:sp>
        <p:nvSpPr>
          <p:cNvPr id="4" name="Slide Number Placeholder 3">
            <a:extLst>
              <a:ext uri="{FF2B5EF4-FFF2-40B4-BE49-F238E27FC236}">
                <a16:creationId xmlns:a16="http://schemas.microsoft.com/office/drawing/2014/main" id="{E6FC8658-898E-E690-1EE1-0299F1AEB825}"/>
              </a:ext>
            </a:extLst>
          </p:cNvPr>
          <p:cNvSpPr>
            <a:spLocks noGrp="1"/>
          </p:cNvSpPr>
          <p:nvPr>
            <p:ph type="sldNum" sz="quarter" idx="16"/>
          </p:nvPr>
        </p:nvSpPr>
        <p:spPr>
          <a:xfrm>
            <a:off x="11353800" y="577250"/>
            <a:ext cx="327024" cy="190800"/>
          </a:xfrm>
        </p:spPr>
        <p:txBody>
          <a:bodyPr/>
          <a:lstStyle/>
          <a:p>
            <a:fld id="{7AD8EBCA-3EC2-B24B-964C-A05FBBD49954}" type="slidenum">
              <a:rPr lang="en-GB" smtClean="0"/>
              <a:pPr/>
              <a:t>16</a:t>
            </a:fld>
            <a:endParaRPr lang="en-GB"/>
          </a:p>
        </p:txBody>
      </p:sp>
      <p:sp>
        <p:nvSpPr>
          <p:cNvPr id="23" name="Text Placeholder 22">
            <a:extLst>
              <a:ext uri="{FF2B5EF4-FFF2-40B4-BE49-F238E27FC236}">
                <a16:creationId xmlns:a16="http://schemas.microsoft.com/office/drawing/2014/main" id="{1923D8DF-0CF6-8792-D474-F0F4C4C2D39F}"/>
              </a:ext>
            </a:extLst>
          </p:cNvPr>
          <p:cNvSpPr>
            <a:spLocks noGrp="1"/>
          </p:cNvSpPr>
          <p:nvPr>
            <p:ph type="body" sz="quarter" idx="18"/>
          </p:nvPr>
        </p:nvSpPr>
        <p:spPr>
          <a:xfrm>
            <a:off x="3588631" y="1841078"/>
            <a:ext cx="5018041" cy="2157009"/>
          </a:xfrm>
        </p:spPr>
        <p:txBody>
          <a:bodyPr/>
          <a:lstStyle/>
          <a:p>
            <a:pPr algn="ctr"/>
            <a:r>
              <a:rPr lang="zh-CN" altLang="en-US" dirty="0"/>
              <a:t>全球黄金需求趋势</a:t>
            </a:r>
            <a:endParaRPr lang="en-GB" altLang="zh-CN" dirty="0"/>
          </a:p>
          <a:p>
            <a:pPr algn="ctr"/>
            <a:r>
              <a:rPr lang="en-GB" dirty="0"/>
              <a:t>Q3 2023</a:t>
            </a:r>
          </a:p>
          <a:p>
            <a:pPr algn="ctr"/>
            <a:endParaRPr lang="en-GB" dirty="0"/>
          </a:p>
          <a:p>
            <a:pPr algn="ctr"/>
            <a:r>
              <a:rPr lang="en-GB" sz="9600" dirty="0"/>
              <a:t>Q&amp;A</a:t>
            </a:r>
          </a:p>
        </p:txBody>
      </p:sp>
    </p:spTree>
    <p:extLst>
      <p:ext uri="{BB962C8B-B14F-4D97-AF65-F5344CB8AC3E}">
        <p14:creationId xmlns:p14="http://schemas.microsoft.com/office/powerpoint/2010/main" val="251275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3D3F-4585-7471-AC66-02B3A818038E}"/>
              </a:ext>
            </a:extLst>
          </p:cNvPr>
          <p:cNvSpPr>
            <a:spLocks noGrp="1"/>
          </p:cNvSpPr>
          <p:nvPr>
            <p:ph type="title"/>
          </p:nvPr>
        </p:nvSpPr>
        <p:spPr/>
        <p:txBody>
          <a:bodyPr/>
          <a:lstStyle/>
          <a:p>
            <a:r>
              <a:rPr lang="zh-CN" altLang="en-US" dirty="0"/>
              <a:t>今年以来，金价依然表现强劲</a:t>
            </a:r>
            <a:endParaRPr lang="en-GB" dirty="0"/>
          </a:p>
        </p:txBody>
      </p:sp>
      <p:sp>
        <p:nvSpPr>
          <p:cNvPr id="6" name="Footer Placeholder 5">
            <a:extLst>
              <a:ext uri="{FF2B5EF4-FFF2-40B4-BE49-F238E27FC236}">
                <a16:creationId xmlns:a16="http://schemas.microsoft.com/office/drawing/2014/main" id="{7B39D4C1-F7A2-5006-E2B5-167CEC0DA374}"/>
              </a:ext>
            </a:extLst>
          </p:cNvPr>
          <p:cNvSpPr>
            <a:spLocks noGrp="1"/>
          </p:cNvSpPr>
          <p:nvPr>
            <p:ph type="ftr" sz="quarter" idx="15"/>
          </p:nvPr>
        </p:nvSpPr>
        <p:spPr/>
        <p:txBody>
          <a:bodyPr/>
          <a:lstStyle/>
          <a:p>
            <a:r>
              <a:rPr lang="en-GB"/>
              <a:t>&lt;Header&gt;</a:t>
            </a:r>
          </a:p>
        </p:txBody>
      </p:sp>
      <p:sp>
        <p:nvSpPr>
          <p:cNvPr id="7" name="Slide Number Placeholder 6">
            <a:extLst>
              <a:ext uri="{FF2B5EF4-FFF2-40B4-BE49-F238E27FC236}">
                <a16:creationId xmlns:a16="http://schemas.microsoft.com/office/drawing/2014/main" id="{ED091D35-C2F1-850D-0906-EA469ABFAEEF}"/>
              </a:ext>
            </a:extLst>
          </p:cNvPr>
          <p:cNvSpPr>
            <a:spLocks noGrp="1"/>
          </p:cNvSpPr>
          <p:nvPr>
            <p:ph type="sldNum" sz="quarter" idx="16"/>
          </p:nvPr>
        </p:nvSpPr>
        <p:spPr/>
        <p:txBody>
          <a:bodyPr/>
          <a:lstStyle/>
          <a:p>
            <a:fld id="{7AD8EBCA-3EC2-B24B-964C-A05FBBD49954}" type="slidenum">
              <a:rPr lang="en-GB" smtClean="0"/>
              <a:pPr/>
              <a:t>2</a:t>
            </a:fld>
            <a:endParaRPr lang="en-GB"/>
          </a:p>
        </p:txBody>
      </p:sp>
      <p:sp>
        <p:nvSpPr>
          <p:cNvPr id="8" name="Text Placeholder 7">
            <a:extLst>
              <a:ext uri="{FF2B5EF4-FFF2-40B4-BE49-F238E27FC236}">
                <a16:creationId xmlns:a16="http://schemas.microsoft.com/office/drawing/2014/main" id="{AB6F9F3F-08DA-AAEE-8071-A2AC88063318}"/>
              </a:ext>
            </a:extLst>
          </p:cNvPr>
          <p:cNvSpPr>
            <a:spLocks noGrp="1"/>
          </p:cNvSpPr>
          <p:nvPr>
            <p:ph type="body" sz="quarter" idx="17"/>
          </p:nvPr>
        </p:nvSpPr>
        <p:spPr/>
        <p:txBody>
          <a:bodyPr/>
          <a:lstStyle/>
          <a:p>
            <a:r>
              <a:rPr lang="zh-CN" altLang="en-US" dirty="0"/>
              <a:t>来源：彭博，万得，中债估值中心，世界黄金协会</a:t>
            </a:r>
            <a:endParaRPr lang="en-GB" altLang="zh-CN" dirty="0"/>
          </a:p>
          <a:p>
            <a:r>
              <a:rPr lang="zh-CN" altLang="en-US" dirty="0"/>
              <a:t>基于</a:t>
            </a:r>
            <a:r>
              <a:rPr lang="en-GB" altLang="zh-CN" dirty="0"/>
              <a:t>A</a:t>
            </a:r>
            <a:r>
              <a:rPr lang="en-US" altLang="zh-CN" dirty="0"/>
              <a:t>u9999 , </a:t>
            </a:r>
            <a:r>
              <a:rPr lang="zh-CN" altLang="en-US" dirty="0"/>
              <a:t>标普</a:t>
            </a:r>
            <a:r>
              <a:rPr lang="en-GB" altLang="zh-CN" dirty="0"/>
              <a:t>500</a:t>
            </a:r>
            <a:r>
              <a:rPr lang="zh-CN" altLang="en-US" dirty="0"/>
              <a:t>指数，</a:t>
            </a:r>
            <a:r>
              <a:rPr lang="en-GB" altLang="zh-CN" dirty="0"/>
              <a:t>WTI</a:t>
            </a:r>
            <a:r>
              <a:rPr lang="zh-CN" altLang="en-US" dirty="0"/>
              <a:t>活跃合约，中债新财富综合指数，中证货币基金指数，外汇交易中心人民币指数，万得商品指数，彭博美债指数，沪深</a:t>
            </a:r>
            <a:r>
              <a:rPr lang="en-GB" altLang="zh-CN" dirty="0"/>
              <a:t>300</a:t>
            </a:r>
            <a:r>
              <a:rPr lang="zh-CN" altLang="en-US" dirty="0"/>
              <a:t>指数和创业板指数在</a:t>
            </a:r>
            <a:r>
              <a:rPr lang="en-GB" altLang="zh-CN" dirty="0"/>
              <a:t>2022</a:t>
            </a:r>
            <a:r>
              <a:rPr lang="zh-CN" altLang="en-US" dirty="0"/>
              <a:t>年</a:t>
            </a:r>
            <a:r>
              <a:rPr lang="en-GB" altLang="zh-CN" dirty="0"/>
              <a:t>12</a:t>
            </a:r>
            <a:r>
              <a:rPr lang="zh-CN" altLang="en-US" dirty="0"/>
              <a:t>月</a:t>
            </a:r>
            <a:r>
              <a:rPr lang="en-GB" altLang="zh-CN" dirty="0"/>
              <a:t>31</a:t>
            </a:r>
            <a:r>
              <a:rPr lang="zh-CN" altLang="en-US" dirty="0"/>
              <a:t>日至</a:t>
            </a:r>
            <a:r>
              <a:rPr lang="en-GB" altLang="zh-CN" dirty="0"/>
              <a:t>2023</a:t>
            </a:r>
            <a:r>
              <a:rPr lang="zh-CN" altLang="en-US" dirty="0"/>
              <a:t>年</a:t>
            </a:r>
            <a:r>
              <a:rPr lang="en-GB" altLang="zh-CN" dirty="0"/>
              <a:t>10</a:t>
            </a:r>
            <a:r>
              <a:rPr lang="zh-CN" altLang="en-US" dirty="0"/>
              <a:t>月</a:t>
            </a:r>
            <a:r>
              <a:rPr lang="en-GB" altLang="zh-CN" dirty="0"/>
              <a:t>31</a:t>
            </a:r>
            <a:r>
              <a:rPr lang="zh-CN" altLang="en-US" dirty="0"/>
              <a:t>日之间的变动。</a:t>
            </a:r>
            <a:endParaRPr lang="en-GB" dirty="0"/>
          </a:p>
        </p:txBody>
      </p:sp>
      <p:sp>
        <p:nvSpPr>
          <p:cNvPr id="11" name="TextBox 10">
            <a:extLst>
              <a:ext uri="{FF2B5EF4-FFF2-40B4-BE49-F238E27FC236}">
                <a16:creationId xmlns:a16="http://schemas.microsoft.com/office/drawing/2014/main" id="{6DDB46F9-9F29-2943-D975-CA3275A8927A}"/>
              </a:ext>
            </a:extLst>
          </p:cNvPr>
          <p:cNvSpPr txBox="1"/>
          <p:nvPr/>
        </p:nvSpPr>
        <p:spPr>
          <a:xfrm>
            <a:off x="976312" y="1911994"/>
            <a:ext cx="11091863" cy="369332"/>
          </a:xfrm>
          <a:prstGeom prst="rect">
            <a:avLst/>
          </a:prstGeom>
          <a:noFill/>
        </p:spPr>
        <p:txBody>
          <a:bodyPr wrap="square" rtlCol="0">
            <a:spAutoFit/>
          </a:bodyPr>
          <a:lstStyle/>
          <a:p>
            <a:r>
              <a:rPr lang="zh-CN" altLang="en-US" dirty="0"/>
              <a:t>在</a:t>
            </a:r>
            <a:r>
              <a:rPr lang="en-GB" altLang="zh-CN" dirty="0"/>
              <a:t>2022</a:t>
            </a:r>
            <a:r>
              <a:rPr lang="zh-CN" altLang="en-US" dirty="0"/>
              <a:t>年取得</a:t>
            </a:r>
            <a:r>
              <a:rPr lang="en-GB" altLang="zh-CN" dirty="0"/>
              <a:t>10%</a:t>
            </a:r>
            <a:r>
              <a:rPr lang="zh-CN" altLang="en-US" dirty="0"/>
              <a:t>的亮眼回报后，人民币金价延续强势，在今年的前十个月涨幅达</a:t>
            </a:r>
            <a:r>
              <a:rPr lang="en-GB" altLang="zh-CN" dirty="0"/>
              <a:t>16%</a:t>
            </a:r>
            <a:r>
              <a:rPr lang="zh-CN" altLang="en-US" dirty="0"/>
              <a:t>，跑赢主流资产</a:t>
            </a:r>
            <a:endParaRPr lang="en-GB" dirty="0"/>
          </a:p>
        </p:txBody>
      </p:sp>
      <p:pic>
        <p:nvPicPr>
          <p:cNvPr id="15" name="Content Placeholder 14">
            <a:extLst>
              <a:ext uri="{FF2B5EF4-FFF2-40B4-BE49-F238E27FC236}">
                <a16:creationId xmlns:a16="http://schemas.microsoft.com/office/drawing/2014/main" id="{CA93EDD6-FDF8-8B27-C6FC-FD7F50AEB9EA}"/>
              </a:ext>
            </a:extLst>
          </p:cNvPr>
          <p:cNvPicPr>
            <a:picLocks noGrp="1" noChangeAspect="1"/>
          </p:cNvPicPr>
          <p:nvPr>
            <p:ph idx="1"/>
          </p:nvPr>
        </p:nvPicPr>
        <p:blipFill>
          <a:blip r:embed="rId2"/>
          <a:stretch>
            <a:fillRect/>
          </a:stretch>
        </p:blipFill>
        <p:spPr>
          <a:xfrm>
            <a:off x="1009650" y="2435904"/>
            <a:ext cx="5091113" cy="3256191"/>
          </a:xfrm>
          <a:prstGeom prst="rect">
            <a:avLst/>
          </a:prstGeom>
        </p:spPr>
      </p:pic>
      <p:pic>
        <p:nvPicPr>
          <p:cNvPr id="18" name="Content Placeholder 17">
            <a:extLst>
              <a:ext uri="{FF2B5EF4-FFF2-40B4-BE49-F238E27FC236}">
                <a16:creationId xmlns:a16="http://schemas.microsoft.com/office/drawing/2014/main" id="{04F58B45-DF82-D0F3-F39B-8BE1D3735AFF}"/>
              </a:ext>
            </a:extLst>
          </p:cNvPr>
          <p:cNvPicPr>
            <a:picLocks noGrp="1" noChangeAspect="1"/>
          </p:cNvPicPr>
          <p:nvPr>
            <p:ph idx="13"/>
          </p:nvPr>
        </p:nvPicPr>
        <p:blipFill>
          <a:blip r:embed="rId3"/>
          <a:stretch>
            <a:fillRect/>
          </a:stretch>
        </p:blipFill>
        <p:spPr>
          <a:xfrm>
            <a:off x="6588125" y="2551447"/>
            <a:ext cx="5091113" cy="3025106"/>
          </a:xfrm>
          <a:prstGeom prst="rect">
            <a:avLst/>
          </a:prstGeom>
        </p:spPr>
      </p:pic>
    </p:spTree>
    <p:extLst>
      <p:ext uri="{BB962C8B-B14F-4D97-AF65-F5344CB8AC3E}">
        <p14:creationId xmlns:p14="http://schemas.microsoft.com/office/powerpoint/2010/main" val="384827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B843-C11D-8904-839C-0949D028C8EF}"/>
              </a:ext>
            </a:extLst>
          </p:cNvPr>
          <p:cNvSpPr>
            <a:spLocks noGrp="1"/>
          </p:cNvSpPr>
          <p:nvPr>
            <p:ph type="title"/>
          </p:nvPr>
        </p:nvSpPr>
        <p:spPr>
          <a:xfrm>
            <a:off x="704008" y="773306"/>
            <a:ext cx="11487992" cy="868567"/>
          </a:xfrm>
        </p:spPr>
        <p:txBody>
          <a:bodyPr/>
          <a:lstStyle/>
          <a:p>
            <a:r>
              <a:rPr lang="zh-CN" altLang="en-US" dirty="0"/>
              <a:t>三季度全球黄金需求同比小幅下降，但仍高于其十年均值</a:t>
            </a:r>
            <a:endParaRPr lang="en-GB" dirty="0"/>
          </a:p>
        </p:txBody>
      </p:sp>
      <p:sp>
        <p:nvSpPr>
          <p:cNvPr id="3" name="Content Placeholder 2">
            <a:extLst>
              <a:ext uri="{FF2B5EF4-FFF2-40B4-BE49-F238E27FC236}">
                <a16:creationId xmlns:a16="http://schemas.microsoft.com/office/drawing/2014/main" id="{99BDBF3E-0763-4396-F3F1-1C4450B0E99A}"/>
              </a:ext>
            </a:extLst>
          </p:cNvPr>
          <p:cNvSpPr>
            <a:spLocks noGrp="1"/>
          </p:cNvSpPr>
          <p:nvPr>
            <p:ph idx="1"/>
          </p:nvPr>
        </p:nvSpPr>
        <p:spPr>
          <a:xfrm>
            <a:off x="512762" y="2032000"/>
            <a:ext cx="5587288" cy="4064000"/>
          </a:xfrm>
        </p:spPr>
        <p:txBody>
          <a:bodyPr>
            <a:normAutofit/>
          </a:bodyPr>
          <a:lstStyle/>
          <a:p>
            <a:r>
              <a:rPr lang="zh-CN" altLang="en-US" dirty="0">
                <a:solidFill>
                  <a:srgbClr val="D9AB4D"/>
                </a:solidFill>
              </a:rPr>
              <a:t>第三季度全球黄金需求同比小幅下滑</a:t>
            </a:r>
            <a:r>
              <a:rPr lang="en-GB" altLang="zh-CN" dirty="0">
                <a:solidFill>
                  <a:srgbClr val="D9AB4D"/>
                </a:solidFill>
              </a:rPr>
              <a:t>6%</a:t>
            </a:r>
            <a:r>
              <a:rPr lang="zh-CN" altLang="en-US" dirty="0">
                <a:solidFill>
                  <a:srgbClr val="D9AB4D"/>
                </a:solidFill>
              </a:rPr>
              <a:t>至</a:t>
            </a:r>
            <a:r>
              <a:rPr lang="en-GB" altLang="zh-CN" dirty="0">
                <a:solidFill>
                  <a:srgbClr val="D9AB4D"/>
                </a:solidFill>
              </a:rPr>
              <a:t>1,147</a:t>
            </a:r>
            <a:r>
              <a:rPr lang="zh-CN" altLang="en-US" dirty="0">
                <a:solidFill>
                  <a:srgbClr val="D9AB4D"/>
                </a:solidFill>
              </a:rPr>
              <a:t>吨，但包含场外需求的总数则达到了</a:t>
            </a:r>
            <a:r>
              <a:rPr lang="en-GB" altLang="zh-CN" dirty="0">
                <a:solidFill>
                  <a:srgbClr val="D9AB4D"/>
                </a:solidFill>
              </a:rPr>
              <a:t>1,267</a:t>
            </a:r>
            <a:r>
              <a:rPr lang="zh-CN" altLang="en-US" dirty="0">
                <a:solidFill>
                  <a:srgbClr val="D9AB4D"/>
                </a:solidFill>
              </a:rPr>
              <a:t>吨，同比上升</a:t>
            </a:r>
            <a:r>
              <a:rPr lang="en-GB" altLang="zh-CN" dirty="0">
                <a:solidFill>
                  <a:srgbClr val="D9AB4D"/>
                </a:solidFill>
              </a:rPr>
              <a:t>6%</a:t>
            </a:r>
          </a:p>
          <a:p>
            <a:r>
              <a:rPr lang="zh-CN" altLang="en-US" sz="1600" b="0" i="1" dirty="0">
                <a:solidFill>
                  <a:srgbClr val="D9AB4D"/>
                </a:solidFill>
              </a:rPr>
              <a:t>央行购金需求继续大幅增长，全球金饰需求小幅下滑，而投资方面则喜忧参半</a:t>
            </a:r>
            <a:endParaRPr lang="en-GB" sz="1600" b="0" i="1" dirty="0">
              <a:solidFill>
                <a:srgbClr val="D9AB4D"/>
              </a:solidFill>
            </a:endParaRPr>
          </a:p>
          <a:p>
            <a:pPr marL="285750" indent="-285750">
              <a:buFont typeface="Arial" panose="020B0604020202020204" pitchFamily="34" charset="0"/>
              <a:buChar char="•"/>
            </a:pPr>
            <a:r>
              <a:rPr lang="zh-CN" altLang="en-US" sz="1600" b="0" dirty="0">
                <a:latin typeface="+mn-lt"/>
              </a:rPr>
              <a:t>三季度全球央行净购金量达</a:t>
            </a:r>
            <a:r>
              <a:rPr lang="en-GB" altLang="zh-CN" sz="1600" b="0" dirty="0">
                <a:latin typeface="+mn-lt"/>
              </a:rPr>
              <a:t>337</a:t>
            </a:r>
            <a:r>
              <a:rPr lang="zh-CN" altLang="en-US" sz="1600" b="0" dirty="0">
                <a:latin typeface="+mn-lt"/>
              </a:rPr>
              <a:t>吨，为有记录以来的第三高。前三季度总量达</a:t>
            </a:r>
            <a:r>
              <a:rPr lang="en-GB" altLang="zh-CN" sz="1600" b="0" dirty="0">
                <a:latin typeface="+mn-lt"/>
              </a:rPr>
              <a:t>800</a:t>
            </a:r>
            <a:r>
              <a:rPr lang="zh-CN" altLang="en-US" sz="1600" b="0" dirty="0">
                <a:latin typeface="+mn-lt"/>
              </a:rPr>
              <a:t>吨，创历史新高，同比增长</a:t>
            </a:r>
            <a:r>
              <a:rPr lang="en-GB" altLang="zh-CN" sz="1600" b="0" dirty="0">
                <a:latin typeface="+mn-lt"/>
              </a:rPr>
              <a:t>14%</a:t>
            </a:r>
            <a:endParaRPr lang="en-GB" sz="1600" b="0" dirty="0">
              <a:latin typeface="+mn-lt"/>
            </a:endParaRPr>
          </a:p>
          <a:p>
            <a:pPr marL="285750" indent="-285750">
              <a:buFont typeface="Arial" panose="020B0604020202020204" pitchFamily="34" charset="0"/>
              <a:buChar char="•"/>
            </a:pPr>
            <a:r>
              <a:rPr lang="zh-CN" altLang="en-US" sz="1600" b="0" dirty="0">
                <a:latin typeface="+mn-lt"/>
              </a:rPr>
              <a:t>受高金价影响，金饰消费小幅下滑至</a:t>
            </a:r>
            <a:r>
              <a:rPr lang="en-GB" altLang="zh-CN" sz="1600" b="0" dirty="0">
                <a:latin typeface="+mn-lt"/>
              </a:rPr>
              <a:t>516</a:t>
            </a:r>
            <a:r>
              <a:rPr lang="zh-CN" altLang="en-US" sz="1600" b="0" dirty="0">
                <a:latin typeface="+mn-lt"/>
              </a:rPr>
              <a:t>吨，同比微降</a:t>
            </a:r>
            <a:r>
              <a:rPr lang="en-GB" altLang="zh-CN" sz="1600" b="0" dirty="0">
                <a:latin typeface="+mn-lt"/>
              </a:rPr>
              <a:t>2%</a:t>
            </a:r>
            <a:endParaRPr lang="en-GB" sz="1600" b="0" dirty="0">
              <a:latin typeface="+mn-lt"/>
            </a:endParaRPr>
          </a:p>
          <a:p>
            <a:pPr marL="285750" indent="-285750">
              <a:buFont typeface="Arial" panose="020B0604020202020204" pitchFamily="34" charset="0"/>
              <a:buChar char="•"/>
            </a:pPr>
            <a:r>
              <a:rPr lang="zh-CN" altLang="en-US" sz="1600" b="0" dirty="0">
                <a:latin typeface="+mn-lt"/>
              </a:rPr>
              <a:t>金条金币投资需求同比下滑</a:t>
            </a:r>
            <a:r>
              <a:rPr lang="en-GB" altLang="zh-CN" sz="1600" b="0" dirty="0">
                <a:latin typeface="+mn-lt"/>
              </a:rPr>
              <a:t>14%</a:t>
            </a:r>
            <a:r>
              <a:rPr lang="zh-CN" altLang="en-US" sz="1600" b="0" dirty="0">
                <a:latin typeface="+mn-lt"/>
              </a:rPr>
              <a:t>至</a:t>
            </a:r>
            <a:r>
              <a:rPr lang="en-GB" altLang="zh-CN" sz="1600" b="0" dirty="0">
                <a:latin typeface="+mn-lt"/>
              </a:rPr>
              <a:t>296</a:t>
            </a:r>
            <a:r>
              <a:rPr lang="zh-CN" altLang="en-US" sz="1600" b="0" dirty="0">
                <a:latin typeface="+mn-lt"/>
              </a:rPr>
              <a:t>吨，但仍维持在其五年均值上方</a:t>
            </a:r>
            <a:endParaRPr lang="en-GB" sz="1600" b="0" dirty="0">
              <a:latin typeface="+mn-lt"/>
            </a:endParaRPr>
          </a:p>
          <a:p>
            <a:pPr marL="285750" indent="-285750">
              <a:buFont typeface="Arial" panose="020B0604020202020204" pitchFamily="34" charset="0"/>
              <a:buChar char="•"/>
            </a:pPr>
            <a:r>
              <a:rPr lang="zh-CN" altLang="en-US" sz="1600" b="0" dirty="0">
                <a:latin typeface="+mn-lt"/>
              </a:rPr>
              <a:t>三季度的金矿产量达到了</a:t>
            </a:r>
            <a:r>
              <a:rPr lang="en-GB" altLang="zh-CN" sz="1600" b="0" dirty="0">
                <a:latin typeface="+mn-lt"/>
              </a:rPr>
              <a:t>971</a:t>
            </a:r>
            <a:r>
              <a:rPr lang="zh-CN" altLang="en-US" sz="1600" b="0" dirty="0">
                <a:latin typeface="+mn-lt"/>
              </a:rPr>
              <a:t>吨，创纪录高位，同比上升</a:t>
            </a:r>
            <a:r>
              <a:rPr lang="en-GB" altLang="zh-CN" sz="1600" b="0" dirty="0">
                <a:latin typeface="+mn-lt"/>
              </a:rPr>
              <a:t>2%</a:t>
            </a:r>
            <a:r>
              <a:rPr lang="zh-CN" altLang="en-US" sz="1600" b="0" dirty="0">
                <a:latin typeface="+mn-lt"/>
              </a:rPr>
              <a:t>；回收金总量同比上升</a:t>
            </a:r>
            <a:r>
              <a:rPr lang="en-GB" altLang="zh-CN" sz="1600" b="0" dirty="0">
                <a:latin typeface="+mn-lt"/>
              </a:rPr>
              <a:t>8%</a:t>
            </a:r>
            <a:r>
              <a:rPr lang="zh-CN" altLang="en-US" sz="1600" b="0" dirty="0">
                <a:latin typeface="+mn-lt"/>
              </a:rPr>
              <a:t>，至</a:t>
            </a:r>
            <a:r>
              <a:rPr lang="en-GB" altLang="zh-CN" sz="1600" b="0" dirty="0">
                <a:latin typeface="+mn-lt"/>
              </a:rPr>
              <a:t>289</a:t>
            </a:r>
            <a:r>
              <a:rPr lang="zh-CN" altLang="en-US" sz="1600" b="0" dirty="0">
                <a:latin typeface="+mn-lt"/>
              </a:rPr>
              <a:t>吨</a:t>
            </a:r>
            <a:endParaRPr lang="en-GB" dirty="0"/>
          </a:p>
        </p:txBody>
      </p:sp>
      <p:sp>
        <p:nvSpPr>
          <p:cNvPr id="6" name="Footer Placeholder 5">
            <a:extLst>
              <a:ext uri="{FF2B5EF4-FFF2-40B4-BE49-F238E27FC236}">
                <a16:creationId xmlns:a16="http://schemas.microsoft.com/office/drawing/2014/main" id="{BF1FF3C0-2C13-1057-6DBA-24DD0EAFC690}"/>
              </a:ext>
            </a:extLst>
          </p:cNvPr>
          <p:cNvSpPr>
            <a:spLocks noGrp="1"/>
          </p:cNvSpPr>
          <p:nvPr>
            <p:ph type="ftr" sz="quarter" idx="15"/>
          </p:nvPr>
        </p:nvSpPr>
        <p:spPr/>
        <p:txBody>
          <a:bodyPr/>
          <a:lstStyle/>
          <a:p>
            <a:r>
              <a:rPr lang="zh-CN" altLang="en-US" dirty="0"/>
              <a:t>全球黄金需求趋势 </a:t>
            </a:r>
            <a:r>
              <a:rPr lang="en-GB" altLang="zh-CN" dirty="0"/>
              <a:t>– 2023 Q3</a:t>
            </a:r>
            <a:endParaRPr lang="en-GB" dirty="0"/>
          </a:p>
        </p:txBody>
      </p:sp>
      <p:sp>
        <p:nvSpPr>
          <p:cNvPr id="7" name="Slide Number Placeholder 6">
            <a:extLst>
              <a:ext uri="{FF2B5EF4-FFF2-40B4-BE49-F238E27FC236}">
                <a16:creationId xmlns:a16="http://schemas.microsoft.com/office/drawing/2014/main" id="{8CC5C0F5-BE7E-3465-1386-605F4413C6B1}"/>
              </a:ext>
            </a:extLst>
          </p:cNvPr>
          <p:cNvSpPr>
            <a:spLocks noGrp="1"/>
          </p:cNvSpPr>
          <p:nvPr>
            <p:ph type="sldNum" sz="quarter" idx="16"/>
          </p:nvPr>
        </p:nvSpPr>
        <p:spPr/>
        <p:txBody>
          <a:bodyPr/>
          <a:lstStyle/>
          <a:p>
            <a:fld id="{7AD8EBCA-3EC2-B24B-964C-A05FBBD49954}" type="slidenum">
              <a:rPr lang="en-GB" smtClean="0"/>
              <a:pPr/>
              <a:t>3</a:t>
            </a:fld>
            <a:endParaRPr lang="en-GB" dirty="0"/>
          </a:p>
        </p:txBody>
      </p:sp>
      <p:sp>
        <p:nvSpPr>
          <p:cNvPr id="8" name="Text Placeholder 7">
            <a:extLst>
              <a:ext uri="{FF2B5EF4-FFF2-40B4-BE49-F238E27FC236}">
                <a16:creationId xmlns:a16="http://schemas.microsoft.com/office/drawing/2014/main" id="{68D96C1D-4A9A-5FD3-DDE5-021D449824A3}"/>
              </a:ext>
            </a:extLst>
          </p:cNvPr>
          <p:cNvSpPr>
            <a:spLocks noGrp="1"/>
          </p:cNvSpPr>
          <p:nvPr>
            <p:ph type="body" sz="quarter" idx="17"/>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日。有关黄金市场各领域的详细解释，请参阅注释与定义下载：</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，世界黄金协会</a:t>
            </a:r>
            <a:endParaRPr lang="en-GB" dirty="0"/>
          </a:p>
        </p:txBody>
      </p:sp>
      <p:sp>
        <p:nvSpPr>
          <p:cNvPr id="10" name="Content Placeholder 6">
            <a:extLst>
              <a:ext uri="{FF2B5EF4-FFF2-40B4-BE49-F238E27FC236}">
                <a16:creationId xmlns:a16="http://schemas.microsoft.com/office/drawing/2014/main" id="{668F9E06-F386-635F-589C-6C75AAD7A075}"/>
              </a:ext>
            </a:extLst>
          </p:cNvPr>
          <p:cNvSpPr txBox="1">
            <a:spLocks/>
          </p:cNvSpPr>
          <p:nvPr/>
        </p:nvSpPr>
        <p:spPr>
          <a:xfrm>
            <a:off x="6588124" y="2032000"/>
            <a:ext cx="5090400" cy="255361"/>
          </a:xfrm>
          <a:prstGeom prst="rect">
            <a:avLst/>
          </a:prstGeom>
        </p:spPr>
        <p:txBody>
          <a:bodyPr vert="horz" lIns="0" tIns="0" rIns="0" bIns="0" rtlCol="0">
            <a:normAutofit/>
          </a:bodyPr>
          <a:lstStyle>
            <a:lvl1pPr marL="0" indent="0" algn="l" defTabSz="914400" rtl="0" eaLnBrk="1" latinLnBrk="0" hangingPunct="1">
              <a:lnSpc>
                <a:spcPct val="111000"/>
              </a:lnSpc>
              <a:spcBef>
                <a:spcPts val="0"/>
              </a:spcBef>
              <a:spcAft>
                <a:spcPts val="600"/>
              </a:spcAft>
              <a:buFont typeface="Arial" panose="020B0604020202020204" pitchFamily="34" charset="0"/>
              <a:buNone/>
              <a:defRPr sz="1800" b="1" kern="1200">
                <a:solidFill>
                  <a:schemeClr val="tx1"/>
                </a:solidFill>
                <a:latin typeface="+mj-lt"/>
                <a:ea typeface="+mn-ea"/>
                <a:cs typeface="+mn-cs"/>
              </a:defRPr>
            </a:lvl1pPr>
            <a:lvl2pPr marL="0" indent="0" algn="l" defTabSz="914400" rtl="0" eaLnBrk="1" latinLnBrk="0" hangingPunct="1">
              <a:lnSpc>
                <a:spcPct val="111000"/>
              </a:lnSpc>
              <a:spcBef>
                <a:spcPts val="0"/>
              </a:spcBef>
              <a:spcAft>
                <a:spcPts val="240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11000"/>
              </a:lnSpc>
              <a:spcBef>
                <a:spcPts val="0"/>
              </a:spcBef>
              <a:spcAft>
                <a:spcPts val="2400"/>
              </a:spcAft>
              <a:buFont typeface="Arial" panose="020B0604020202020204" pitchFamily="34" charset="0"/>
              <a:buChar char="•"/>
              <a:defRPr sz="1800" kern="1200">
                <a:solidFill>
                  <a:schemeClr val="tx1"/>
                </a:solidFill>
                <a:latin typeface="+mn-lt"/>
                <a:ea typeface="+mn-ea"/>
                <a:cs typeface="+mn-cs"/>
              </a:defRPr>
            </a:lvl3pPr>
            <a:lvl4pPr marL="180000" indent="-180000" algn="l" defTabSz="914400" rtl="0" eaLnBrk="1" latinLnBrk="0" hangingPunct="1">
              <a:lnSpc>
                <a:spcPct val="111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t>历年三季度黄金需求</a:t>
            </a:r>
            <a:endParaRPr lang="en-GB" sz="1200" dirty="0"/>
          </a:p>
        </p:txBody>
      </p:sp>
      <p:pic>
        <p:nvPicPr>
          <p:cNvPr id="11" name="Content Placeholder 10">
            <a:extLst>
              <a:ext uri="{FF2B5EF4-FFF2-40B4-BE49-F238E27FC236}">
                <a16:creationId xmlns:a16="http://schemas.microsoft.com/office/drawing/2014/main" id="{3C77EC55-789F-5539-0B33-CF09023E15DD}"/>
              </a:ext>
            </a:extLst>
          </p:cNvPr>
          <p:cNvPicPr>
            <a:picLocks noGrp="1" noChangeAspect="1"/>
          </p:cNvPicPr>
          <p:nvPr>
            <p:ph idx="13"/>
          </p:nvPr>
        </p:nvPicPr>
        <p:blipFill>
          <a:blip r:embed="rId3"/>
          <a:stretch>
            <a:fillRect/>
          </a:stretch>
        </p:blipFill>
        <p:spPr>
          <a:xfrm>
            <a:off x="6588125" y="2435904"/>
            <a:ext cx="5091113" cy="3256191"/>
          </a:xfrm>
          <a:prstGeom prst="rect">
            <a:avLst/>
          </a:prstGeom>
        </p:spPr>
      </p:pic>
    </p:spTree>
    <p:extLst>
      <p:ext uri="{BB962C8B-B14F-4D97-AF65-F5344CB8AC3E}">
        <p14:creationId xmlns:p14="http://schemas.microsoft.com/office/powerpoint/2010/main" val="125825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p:txBody>
          <a:bodyPr/>
          <a:lstStyle/>
          <a:p>
            <a:r>
              <a:rPr lang="zh-CN" altLang="en-US" dirty="0"/>
              <a:t>前三季度全球金饰需求与</a:t>
            </a:r>
            <a:r>
              <a:rPr lang="en-GB" altLang="zh-CN" dirty="0"/>
              <a:t>2022</a:t>
            </a:r>
            <a:r>
              <a:rPr lang="zh-CN" altLang="en-US" dirty="0"/>
              <a:t>年基本持平</a:t>
            </a:r>
            <a:endParaRPr lang="en-GB" dirty="0"/>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4</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US" altLang="zh-CN" dirty="0"/>
              <a:t>9</a:t>
            </a:r>
            <a:r>
              <a:rPr lang="zh-CN" altLang="en-US" dirty="0"/>
              <a:t>月</a:t>
            </a:r>
            <a:r>
              <a:rPr lang="en-US" altLang="zh-CN" dirty="0"/>
              <a:t>30</a:t>
            </a:r>
            <a:r>
              <a:rPr lang="zh-CN" altLang="en-US" dirty="0"/>
              <a:t>日。更多关于金饰需求的解释请参阅注释与定义下载： </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，世界黄金协会</a:t>
            </a:r>
            <a:endParaRPr lang="en-GB" dirty="0"/>
          </a:p>
        </p:txBody>
      </p:sp>
      <p:pic>
        <p:nvPicPr>
          <p:cNvPr id="8" name="Picture 7">
            <a:extLst>
              <a:ext uri="{FF2B5EF4-FFF2-40B4-BE49-F238E27FC236}">
                <a16:creationId xmlns:a16="http://schemas.microsoft.com/office/drawing/2014/main" id="{62665AEC-649C-750A-687F-C7F4C5C20114}"/>
              </a:ext>
            </a:extLst>
          </p:cNvPr>
          <p:cNvPicPr>
            <a:picLocks noChangeAspect="1"/>
          </p:cNvPicPr>
          <p:nvPr/>
        </p:nvPicPr>
        <p:blipFill>
          <a:blip r:embed="rId3"/>
          <a:stretch>
            <a:fillRect/>
          </a:stretch>
        </p:blipFill>
        <p:spPr>
          <a:xfrm>
            <a:off x="0" y="2003295"/>
            <a:ext cx="12192000" cy="3894667"/>
          </a:xfrm>
          <a:prstGeom prst="rect">
            <a:avLst/>
          </a:prstGeom>
        </p:spPr>
      </p:pic>
      <p:sp>
        <p:nvSpPr>
          <p:cNvPr id="9" name="Rectangle 8">
            <a:extLst>
              <a:ext uri="{FF2B5EF4-FFF2-40B4-BE49-F238E27FC236}">
                <a16:creationId xmlns:a16="http://schemas.microsoft.com/office/drawing/2014/main" id="{D48F251D-BE70-1351-47FE-429811B3DC6D}"/>
              </a:ext>
            </a:extLst>
          </p:cNvPr>
          <p:cNvSpPr/>
          <p:nvPr/>
        </p:nvSpPr>
        <p:spPr>
          <a:xfrm>
            <a:off x="9564784" y="3105319"/>
            <a:ext cx="2370967" cy="323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1,467</a:t>
            </a:r>
            <a:r>
              <a:rPr lang="zh-CN" altLang="en-US" b="1" dirty="0">
                <a:solidFill>
                  <a:schemeClr val="tx1"/>
                </a:solidFill>
              </a:rPr>
              <a:t>吨</a:t>
            </a:r>
            <a:endParaRPr lang="en-GB" b="1" dirty="0">
              <a:solidFill>
                <a:schemeClr val="tx1"/>
              </a:solidFill>
            </a:endParaRPr>
          </a:p>
        </p:txBody>
      </p:sp>
    </p:spTree>
    <p:extLst>
      <p:ext uri="{BB962C8B-B14F-4D97-AF65-F5344CB8AC3E}">
        <p14:creationId xmlns:p14="http://schemas.microsoft.com/office/powerpoint/2010/main" val="20986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p:txBody>
          <a:bodyPr/>
          <a:lstStyle/>
          <a:p>
            <a:r>
              <a:rPr lang="zh-CN" altLang="en-US" dirty="0"/>
              <a:t>今年以来，国内金饰需求在高金价背景下仍表现强劲</a:t>
            </a:r>
            <a:endParaRPr lang="en-GB" dirty="0"/>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5</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3"/>
          </p:nvPr>
        </p:nvSpPr>
        <p:spPr/>
        <p:txBody>
          <a:bodyPr>
            <a:normAutofit/>
          </a:bodyPr>
          <a:lstStyle/>
          <a:p>
            <a:r>
              <a:rPr lang="zh-CN" altLang="en-US" dirty="0"/>
              <a:t>三季度国内金饰需求为</a:t>
            </a:r>
            <a:r>
              <a:rPr lang="en-GB" altLang="zh-CN" dirty="0"/>
              <a:t>154</a:t>
            </a:r>
            <a:r>
              <a:rPr lang="zh-CN" altLang="en-US" dirty="0"/>
              <a:t>吨，同比小幅下降</a:t>
            </a:r>
            <a:r>
              <a:rPr lang="en-GB" altLang="zh-CN" dirty="0"/>
              <a:t>6%</a:t>
            </a:r>
            <a:r>
              <a:rPr lang="zh-CN" altLang="en-US" dirty="0"/>
              <a:t>，但环比上升</a:t>
            </a:r>
            <a:r>
              <a:rPr lang="en-GB" altLang="zh-CN" dirty="0"/>
              <a:t>16%</a:t>
            </a:r>
          </a:p>
          <a:p>
            <a:endParaRPr lang="en-GB" dirty="0"/>
          </a:p>
          <a:p>
            <a:r>
              <a:rPr lang="zh-CN" altLang="en-US" dirty="0"/>
              <a:t>前三个季度，国内金饰消费达</a:t>
            </a:r>
            <a:r>
              <a:rPr lang="en-GB" altLang="zh-CN" dirty="0"/>
              <a:t>481</a:t>
            </a:r>
            <a:r>
              <a:rPr lang="zh-CN" altLang="en-US" dirty="0"/>
              <a:t>吨，同比上升</a:t>
            </a:r>
            <a:r>
              <a:rPr lang="en-GB" altLang="zh-CN" dirty="0"/>
              <a:t>8%</a:t>
            </a:r>
            <a:endParaRPr lang="en-GB" dirty="0"/>
          </a:p>
          <a:p>
            <a:endParaRPr lang="en-GB" dirty="0"/>
          </a:p>
        </p:txBody>
      </p:sp>
      <p:sp>
        <p:nvSpPr>
          <p:cNvPr id="15" name="Text Placeholder 14">
            <a:extLst>
              <a:ext uri="{FF2B5EF4-FFF2-40B4-BE49-F238E27FC236}">
                <a16:creationId xmlns:a16="http://schemas.microsoft.com/office/drawing/2014/main" id="{650B6599-A298-4920-1DFD-BBD18CAC222D}"/>
              </a:ext>
            </a:extLst>
          </p:cNvPr>
          <p:cNvSpPr>
            <a:spLocks noGrp="1"/>
          </p:cNvSpPr>
          <p:nvPr>
            <p:ph type="body" sz="quarter" idx="22"/>
          </p:nvPr>
        </p:nvSpPr>
        <p:spPr/>
        <p:txBody>
          <a:bodyPr/>
          <a:lstStyle/>
          <a:p>
            <a:r>
              <a:rPr lang="zh-CN" altLang="en-US" dirty="0"/>
              <a:t>前三个季度，金银珠宝类（以黄金产品为主）的零售销售领跑其他消费品，同比上升</a:t>
            </a:r>
            <a:r>
              <a:rPr lang="en-GB" altLang="zh-CN" dirty="0"/>
              <a:t>12%</a:t>
            </a:r>
          </a:p>
          <a:p>
            <a:endParaRPr lang="en-GB" dirty="0"/>
          </a:p>
          <a:p>
            <a:r>
              <a:rPr lang="zh-CN" altLang="en-US" dirty="0"/>
              <a:t>基于统计局数据</a:t>
            </a:r>
            <a:endParaRPr lang="en-GB" dirty="0"/>
          </a:p>
        </p:txBody>
      </p:sp>
      <p:pic>
        <p:nvPicPr>
          <p:cNvPr id="18" name="Chart Placeholder 17">
            <a:extLst>
              <a:ext uri="{FF2B5EF4-FFF2-40B4-BE49-F238E27FC236}">
                <a16:creationId xmlns:a16="http://schemas.microsoft.com/office/drawing/2014/main" id="{5478E08D-0CA6-208E-ED8E-CB65D78B3C7B}"/>
              </a:ext>
            </a:extLst>
          </p:cNvPr>
          <p:cNvPicPr>
            <a:picLocks noGrp="1" noChangeAspect="1"/>
          </p:cNvPicPr>
          <p:nvPr>
            <p:ph type="chart" sz="quarter" idx="23"/>
          </p:nvPr>
        </p:nvPicPr>
        <p:blipFill>
          <a:blip r:embed="rId2"/>
          <a:stretch>
            <a:fillRect/>
          </a:stretch>
        </p:blipFill>
        <p:spPr>
          <a:xfrm>
            <a:off x="1064292" y="2898775"/>
            <a:ext cx="4985003" cy="3186113"/>
          </a:xfrm>
          <a:prstGeom prst="rect">
            <a:avLst/>
          </a:prstGeom>
        </p:spPr>
      </p:pic>
      <p:pic>
        <p:nvPicPr>
          <p:cNvPr id="19" name="Chart Placeholder 18">
            <a:extLst>
              <a:ext uri="{FF2B5EF4-FFF2-40B4-BE49-F238E27FC236}">
                <a16:creationId xmlns:a16="http://schemas.microsoft.com/office/drawing/2014/main" id="{C7CDD9D9-0A3F-47E8-982A-F6FAF5B421A9}"/>
              </a:ext>
            </a:extLst>
          </p:cNvPr>
          <p:cNvPicPr>
            <a:picLocks noGrp="1" noChangeAspect="1"/>
          </p:cNvPicPr>
          <p:nvPr>
            <p:ph type="chart" sz="quarter" idx="24"/>
          </p:nvPr>
        </p:nvPicPr>
        <p:blipFill>
          <a:blip r:embed="rId3"/>
          <a:stretch>
            <a:fillRect/>
          </a:stretch>
        </p:blipFill>
        <p:spPr>
          <a:xfrm>
            <a:off x="6644497" y="2898775"/>
            <a:ext cx="4981544" cy="3186113"/>
          </a:xfrm>
          <a:prstGeom prst="rect">
            <a:avLst/>
          </a:prstGeom>
        </p:spPr>
      </p:pic>
      <p:sp>
        <p:nvSpPr>
          <p:cNvPr id="14" name="Text Placeholder 13">
            <a:extLst>
              <a:ext uri="{FF2B5EF4-FFF2-40B4-BE49-F238E27FC236}">
                <a16:creationId xmlns:a16="http://schemas.microsoft.com/office/drawing/2014/main" id="{3571FC53-5D68-B69E-605E-818F72D39498}"/>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US" altLang="zh-CN" dirty="0"/>
              <a:t>9</a:t>
            </a:r>
            <a:r>
              <a:rPr lang="zh-CN" altLang="en-US" dirty="0"/>
              <a:t>月</a:t>
            </a:r>
            <a:r>
              <a:rPr lang="en-US" altLang="zh-CN" dirty="0"/>
              <a:t>30</a:t>
            </a:r>
            <a:r>
              <a:rPr lang="zh-CN" altLang="en-US" dirty="0"/>
              <a:t>日。更多关于金饰需求的解释请参阅注释与定义下载： </a:t>
            </a:r>
            <a:r>
              <a:rPr lang="en-GB" dirty="0">
                <a:hlinkClick r:id="rId4"/>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，国家统计局，世界黄金协会</a:t>
            </a:r>
            <a:endParaRPr lang="en-GB" dirty="0"/>
          </a:p>
          <a:p>
            <a:endParaRPr lang="en-GB" dirty="0"/>
          </a:p>
        </p:txBody>
      </p:sp>
    </p:spTree>
    <p:extLst>
      <p:ext uri="{BB962C8B-B14F-4D97-AF65-F5344CB8AC3E}">
        <p14:creationId xmlns:p14="http://schemas.microsoft.com/office/powerpoint/2010/main" val="383759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p:txBody>
          <a:bodyPr/>
          <a:lstStyle/>
          <a:p>
            <a:r>
              <a:rPr lang="zh-CN" altLang="en-US" dirty="0"/>
              <a:t>印度金饰需求三季度继续环比反弹</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6</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US" altLang="zh-CN" dirty="0"/>
              <a:t>9</a:t>
            </a:r>
            <a:r>
              <a:rPr lang="zh-CN" altLang="en-US" dirty="0"/>
              <a:t>月</a:t>
            </a:r>
            <a:r>
              <a:rPr lang="en-US" altLang="zh-CN" dirty="0"/>
              <a:t>30</a:t>
            </a:r>
            <a:r>
              <a:rPr lang="zh-CN" altLang="en-US" dirty="0"/>
              <a:t>日。更多关于金饰需求的解释请参阅注释与定义下载： </a:t>
            </a:r>
            <a:r>
              <a:rPr lang="en-GB" dirty="0">
                <a:hlinkClick r:id="rId2"/>
              </a:rPr>
              <a:t>http://www.gold.org/goldhub/research/gold-demand-trends/gold-demand-trends-q4-2022/notes-and-definitions</a:t>
            </a:r>
            <a:r>
              <a:rPr lang="en-GB" dirty="0"/>
              <a:t> </a:t>
            </a:r>
          </a:p>
          <a:p>
            <a:endParaRPr lang="en-GB" dirty="0"/>
          </a:p>
          <a:p>
            <a:r>
              <a:rPr lang="en-GB" dirty="0" err="1"/>
              <a:t>来源</a:t>
            </a:r>
            <a:r>
              <a:rPr lang="zh-CN" altLang="en-US" dirty="0"/>
              <a:t>：金属聚焦，</a:t>
            </a:r>
            <a:r>
              <a:rPr lang="en-GB" dirty="0"/>
              <a:t> Refinitiv GFMS</a:t>
            </a:r>
            <a:r>
              <a:rPr lang="zh-CN" altLang="en-US" dirty="0"/>
              <a:t>，世界黄金协会</a:t>
            </a:r>
            <a:endParaRPr lang="en-GB" dirty="0"/>
          </a:p>
          <a:p>
            <a:endParaRPr lang="en-GB" dirty="0"/>
          </a:p>
        </p:txBody>
      </p:sp>
      <p:pic>
        <p:nvPicPr>
          <p:cNvPr id="7" name="Picture 6">
            <a:extLst>
              <a:ext uri="{FF2B5EF4-FFF2-40B4-BE49-F238E27FC236}">
                <a16:creationId xmlns:a16="http://schemas.microsoft.com/office/drawing/2014/main" id="{953FB874-663C-0C51-7E01-71F78BEAEB48}"/>
              </a:ext>
            </a:extLst>
          </p:cNvPr>
          <p:cNvPicPr>
            <a:picLocks noChangeAspect="1"/>
          </p:cNvPicPr>
          <p:nvPr/>
        </p:nvPicPr>
        <p:blipFill>
          <a:blip r:embed="rId3"/>
          <a:stretch>
            <a:fillRect/>
          </a:stretch>
        </p:blipFill>
        <p:spPr>
          <a:xfrm>
            <a:off x="0" y="2007694"/>
            <a:ext cx="12192000" cy="3898900"/>
          </a:xfrm>
          <a:prstGeom prst="rect">
            <a:avLst/>
          </a:prstGeom>
        </p:spPr>
      </p:pic>
      <p:sp>
        <p:nvSpPr>
          <p:cNvPr id="8" name="Rectangle 7">
            <a:extLst>
              <a:ext uri="{FF2B5EF4-FFF2-40B4-BE49-F238E27FC236}">
                <a16:creationId xmlns:a16="http://schemas.microsoft.com/office/drawing/2014/main" id="{DD3E4C01-2349-C453-EC71-CC669A54310B}"/>
              </a:ext>
            </a:extLst>
          </p:cNvPr>
          <p:cNvSpPr/>
          <p:nvPr/>
        </p:nvSpPr>
        <p:spPr>
          <a:xfrm>
            <a:off x="10139320" y="1641873"/>
            <a:ext cx="1987269" cy="323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156</a:t>
            </a:r>
            <a:r>
              <a:rPr lang="zh-CN" altLang="en-US" b="1" dirty="0">
                <a:solidFill>
                  <a:schemeClr val="tx1"/>
                </a:solidFill>
              </a:rPr>
              <a:t>吨，同比</a:t>
            </a:r>
            <a:r>
              <a:rPr lang="en-GB" altLang="zh-CN" b="1" dirty="0">
                <a:solidFill>
                  <a:schemeClr val="tx1"/>
                </a:solidFill>
              </a:rPr>
              <a:t>+7%</a:t>
            </a:r>
            <a:endParaRPr lang="en-GB" b="1" dirty="0">
              <a:solidFill>
                <a:schemeClr val="tx1"/>
              </a:solidFill>
            </a:endParaRPr>
          </a:p>
        </p:txBody>
      </p:sp>
    </p:spTree>
    <p:extLst>
      <p:ext uri="{BB962C8B-B14F-4D97-AF65-F5344CB8AC3E}">
        <p14:creationId xmlns:p14="http://schemas.microsoft.com/office/powerpoint/2010/main" val="137106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p:txBody>
          <a:bodyPr/>
          <a:lstStyle/>
          <a:p>
            <a:r>
              <a:rPr lang="zh-CN" altLang="en-US" dirty="0"/>
              <a:t>西方市场主导黄金</a:t>
            </a:r>
            <a:r>
              <a:rPr lang="en-GB" altLang="zh-CN" dirty="0"/>
              <a:t>ETF</a:t>
            </a:r>
            <a:r>
              <a:rPr lang="zh-CN" altLang="en-US" dirty="0"/>
              <a:t>净流出，国内基金驱动净流入</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7</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日。更多关于黄金</a:t>
            </a:r>
            <a:r>
              <a:rPr lang="en-GB" altLang="zh-CN" dirty="0"/>
              <a:t>ETF</a:t>
            </a:r>
            <a:r>
              <a:rPr lang="zh-CN" altLang="en-US" dirty="0"/>
              <a:t>需求的解释请参阅注释与定义下载</a:t>
            </a:r>
            <a:r>
              <a:rPr lang="en-GB" dirty="0"/>
              <a:t>: </a:t>
            </a:r>
            <a:r>
              <a:rPr lang="en-GB" dirty="0">
                <a:hlinkClick r:id="rId2"/>
              </a:rPr>
              <a:t>http://www.gold.org/goldhub/research/gold-demand-trends/gold-demand-trends-q4-2022/notes-and-definitions</a:t>
            </a:r>
            <a:endParaRPr lang="en-GB" dirty="0"/>
          </a:p>
          <a:p>
            <a:endParaRPr lang="en-GB" dirty="0"/>
          </a:p>
          <a:p>
            <a:r>
              <a:rPr lang="zh-CN" altLang="en-US" dirty="0"/>
              <a:t>来源：彭博，公司报告，</a:t>
            </a:r>
            <a:r>
              <a:rPr lang="en-GB" altLang="zh-CN" dirty="0"/>
              <a:t>ICE</a:t>
            </a:r>
            <a:r>
              <a:rPr lang="zh-CN" altLang="en-US" dirty="0"/>
              <a:t>基准管理机构，世界黄金协会</a:t>
            </a:r>
            <a:endParaRPr lang="en-GB" dirty="0"/>
          </a:p>
        </p:txBody>
      </p:sp>
      <p:pic>
        <p:nvPicPr>
          <p:cNvPr id="7" name="Picture 6">
            <a:extLst>
              <a:ext uri="{FF2B5EF4-FFF2-40B4-BE49-F238E27FC236}">
                <a16:creationId xmlns:a16="http://schemas.microsoft.com/office/drawing/2014/main" id="{2EB9F9E3-8621-8EF5-2611-D7E6AF4CBFFF}"/>
              </a:ext>
            </a:extLst>
          </p:cNvPr>
          <p:cNvPicPr>
            <a:picLocks noChangeAspect="1"/>
          </p:cNvPicPr>
          <p:nvPr/>
        </p:nvPicPr>
        <p:blipFill>
          <a:blip r:embed="rId3"/>
          <a:stretch>
            <a:fillRect/>
          </a:stretch>
        </p:blipFill>
        <p:spPr>
          <a:xfrm>
            <a:off x="0" y="2132626"/>
            <a:ext cx="12192000" cy="3838917"/>
          </a:xfrm>
          <a:prstGeom prst="rect">
            <a:avLst/>
          </a:prstGeom>
        </p:spPr>
      </p:pic>
      <p:sp>
        <p:nvSpPr>
          <p:cNvPr id="9" name="TextBox 8">
            <a:extLst>
              <a:ext uri="{FF2B5EF4-FFF2-40B4-BE49-F238E27FC236}">
                <a16:creationId xmlns:a16="http://schemas.microsoft.com/office/drawing/2014/main" id="{9D3DA659-BC0E-8176-0A8A-19F840474D8E}"/>
              </a:ext>
            </a:extLst>
          </p:cNvPr>
          <p:cNvSpPr txBox="1"/>
          <p:nvPr/>
        </p:nvSpPr>
        <p:spPr>
          <a:xfrm>
            <a:off x="920637" y="1877352"/>
            <a:ext cx="10670400" cy="369332"/>
          </a:xfrm>
          <a:prstGeom prst="rect">
            <a:avLst/>
          </a:prstGeom>
          <a:noFill/>
        </p:spPr>
        <p:txBody>
          <a:bodyPr wrap="square" rtlCol="0">
            <a:spAutoFit/>
          </a:bodyPr>
          <a:lstStyle/>
          <a:p>
            <a:r>
              <a:rPr lang="zh-CN" altLang="en-US" dirty="0"/>
              <a:t>三季度欧美持仓规模合计下降</a:t>
            </a:r>
            <a:r>
              <a:rPr lang="en-GB" altLang="zh-CN" dirty="0"/>
              <a:t>151</a:t>
            </a:r>
            <a:r>
              <a:rPr lang="zh-CN" altLang="en-US" dirty="0"/>
              <a:t>吨，亚洲基金持仓上升超</a:t>
            </a:r>
            <a:r>
              <a:rPr lang="en-GB" altLang="zh-CN" dirty="0"/>
              <a:t>13</a:t>
            </a:r>
            <a:r>
              <a:rPr lang="zh-CN" altLang="en-US" dirty="0"/>
              <a:t>吨，其中，接近</a:t>
            </a:r>
            <a:r>
              <a:rPr lang="en-GB" altLang="zh-CN" dirty="0"/>
              <a:t>10</a:t>
            </a:r>
            <a:r>
              <a:rPr lang="zh-CN" altLang="en-US" dirty="0"/>
              <a:t>吨来自于中国的黄金</a:t>
            </a:r>
            <a:r>
              <a:rPr lang="en-GB" altLang="zh-CN" dirty="0"/>
              <a:t>ETF</a:t>
            </a:r>
            <a:endParaRPr lang="en-GB" dirty="0"/>
          </a:p>
        </p:txBody>
      </p:sp>
    </p:spTree>
    <p:extLst>
      <p:ext uri="{BB962C8B-B14F-4D97-AF65-F5344CB8AC3E}">
        <p14:creationId xmlns:p14="http://schemas.microsoft.com/office/powerpoint/2010/main" val="133683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009650" y="1088894"/>
            <a:ext cx="10670400" cy="868567"/>
          </a:xfrm>
        </p:spPr>
        <p:txBody>
          <a:bodyPr anchor="t"/>
          <a:lstStyle/>
          <a:p>
            <a:r>
              <a:rPr lang="zh-CN" altLang="en-US" dirty="0"/>
              <a:t>前三季度的金条金币投资需求保持稳定</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8</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日。更多关于金条与金币需求的解释请参阅注释与定义下载</a:t>
            </a:r>
            <a:r>
              <a:rPr lang="en-GB" dirty="0"/>
              <a:t>: </a:t>
            </a:r>
            <a:r>
              <a:rPr lang="en-GB" dirty="0">
                <a:hlinkClick r:id="rId2"/>
              </a:rPr>
              <a:t>http://www.gold.org/goldhub/research/gold-demand-trends/gold-demand-trends-q4-2022/notes-and-definitions</a:t>
            </a:r>
            <a:endParaRPr lang="en-GB" dirty="0"/>
          </a:p>
          <a:p>
            <a:endParaRPr lang="en-GB" dirty="0"/>
          </a:p>
          <a:p>
            <a:r>
              <a:rPr lang="en-GB" dirty="0" err="1"/>
              <a:t>来源</a:t>
            </a:r>
            <a:r>
              <a:rPr lang="zh-CN" altLang="en-US" dirty="0"/>
              <a:t>：金属聚焦，</a:t>
            </a:r>
            <a:r>
              <a:rPr lang="en-GB" dirty="0"/>
              <a:t> Refinitiv GFMS</a:t>
            </a:r>
            <a:r>
              <a:rPr lang="zh-CN" altLang="en-US" dirty="0"/>
              <a:t>，世界黄金协会</a:t>
            </a:r>
            <a:endParaRPr lang="en-GB" dirty="0"/>
          </a:p>
        </p:txBody>
      </p:sp>
      <p:pic>
        <p:nvPicPr>
          <p:cNvPr id="7" name="Picture 6">
            <a:extLst>
              <a:ext uri="{FF2B5EF4-FFF2-40B4-BE49-F238E27FC236}">
                <a16:creationId xmlns:a16="http://schemas.microsoft.com/office/drawing/2014/main" id="{06012027-64FA-A2A3-A787-A06A6AB63B8C}"/>
              </a:ext>
            </a:extLst>
          </p:cNvPr>
          <p:cNvPicPr>
            <a:picLocks noChangeAspect="1"/>
          </p:cNvPicPr>
          <p:nvPr/>
        </p:nvPicPr>
        <p:blipFill>
          <a:blip r:embed="rId3"/>
          <a:stretch>
            <a:fillRect/>
          </a:stretch>
        </p:blipFill>
        <p:spPr>
          <a:xfrm>
            <a:off x="0" y="1867967"/>
            <a:ext cx="12192000" cy="3898900"/>
          </a:xfrm>
          <a:prstGeom prst="rect">
            <a:avLst/>
          </a:prstGeom>
        </p:spPr>
      </p:pic>
      <p:sp>
        <p:nvSpPr>
          <p:cNvPr id="9" name="Rectangle 8">
            <a:extLst>
              <a:ext uri="{FF2B5EF4-FFF2-40B4-BE49-F238E27FC236}">
                <a16:creationId xmlns:a16="http://schemas.microsoft.com/office/drawing/2014/main" id="{FADBB249-AD12-60C9-6C52-8BDB43828C7D}"/>
              </a:ext>
            </a:extLst>
          </p:cNvPr>
          <p:cNvSpPr/>
          <p:nvPr/>
        </p:nvSpPr>
        <p:spPr>
          <a:xfrm>
            <a:off x="10009848" y="2985150"/>
            <a:ext cx="1987269" cy="3236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876</a:t>
            </a:r>
            <a:r>
              <a:rPr lang="zh-CN" altLang="en-US" b="1" dirty="0">
                <a:solidFill>
                  <a:schemeClr val="tx1"/>
                </a:solidFill>
              </a:rPr>
              <a:t>吨，同比</a:t>
            </a:r>
            <a:r>
              <a:rPr lang="en-GB" altLang="zh-CN" b="1" dirty="0">
                <a:solidFill>
                  <a:schemeClr val="tx1"/>
                </a:solidFill>
              </a:rPr>
              <a:t>-1%</a:t>
            </a:r>
            <a:endParaRPr lang="en-GB" b="1" dirty="0">
              <a:solidFill>
                <a:schemeClr val="tx1"/>
              </a:solidFill>
            </a:endParaRPr>
          </a:p>
        </p:txBody>
      </p:sp>
    </p:spTree>
    <p:extLst>
      <p:ext uri="{BB962C8B-B14F-4D97-AF65-F5344CB8AC3E}">
        <p14:creationId xmlns:p14="http://schemas.microsoft.com/office/powerpoint/2010/main" val="133544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321-D1B2-52EA-275B-7D2EDCE6E5AA}"/>
              </a:ext>
            </a:extLst>
          </p:cNvPr>
          <p:cNvSpPr>
            <a:spLocks noGrp="1"/>
          </p:cNvSpPr>
          <p:nvPr>
            <p:ph type="title"/>
          </p:nvPr>
        </p:nvSpPr>
        <p:spPr>
          <a:xfrm>
            <a:off x="1001558" y="1048434"/>
            <a:ext cx="10670400" cy="868567"/>
          </a:xfrm>
        </p:spPr>
        <p:txBody>
          <a:bodyPr anchor="t"/>
          <a:lstStyle/>
          <a:p>
            <a:r>
              <a:rPr lang="zh-CN" altLang="en-US" dirty="0"/>
              <a:t>前三季度土耳其和中国金条金币需求增长强劲，但被德国的大幅下滑抵消</a:t>
            </a:r>
            <a:endParaRPr lang="en-GB" dirty="0"/>
          </a:p>
        </p:txBody>
      </p:sp>
      <p:sp>
        <p:nvSpPr>
          <p:cNvPr id="3" name="Date Placeholder 2">
            <a:extLst>
              <a:ext uri="{FF2B5EF4-FFF2-40B4-BE49-F238E27FC236}">
                <a16:creationId xmlns:a16="http://schemas.microsoft.com/office/drawing/2014/main" id="{DD148958-BBF0-58DA-FB1F-1253CA33FC18}"/>
              </a:ext>
            </a:extLst>
          </p:cNvPr>
          <p:cNvSpPr>
            <a:spLocks noGrp="1"/>
          </p:cNvSpPr>
          <p:nvPr>
            <p:ph type="dt" sz="half" idx="10"/>
          </p:nvPr>
        </p:nvSpPr>
        <p:spPr/>
        <p:txBody>
          <a:bodyPr/>
          <a:lstStyle/>
          <a:p>
            <a:r>
              <a:rPr lang="en-GB"/>
              <a:t>For internal discussion purposes only</a:t>
            </a:r>
          </a:p>
        </p:txBody>
      </p:sp>
      <p:sp>
        <p:nvSpPr>
          <p:cNvPr id="4" name="Footer Placeholder 3">
            <a:extLst>
              <a:ext uri="{FF2B5EF4-FFF2-40B4-BE49-F238E27FC236}">
                <a16:creationId xmlns:a16="http://schemas.microsoft.com/office/drawing/2014/main" id="{7536A6F3-25EE-BD9F-87C9-62F81DF6681C}"/>
              </a:ext>
            </a:extLst>
          </p:cNvPr>
          <p:cNvSpPr>
            <a:spLocks noGrp="1"/>
          </p:cNvSpPr>
          <p:nvPr>
            <p:ph type="ftr" sz="quarter" idx="11"/>
          </p:nvPr>
        </p:nvSpPr>
        <p:spPr/>
        <p:txBody>
          <a:bodyPr/>
          <a:lstStyle/>
          <a:p>
            <a:r>
              <a:rPr lang="zh-CN" altLang="en-US" dirty="0"/>
              <a:t>全球黄金需求趋势 </a:t>
            </a:r>
            <a:r>
              <a:rPr lang="en-GB" altLang="zh-CN" dirty="0"/>
              <a:t>– 2023 Q3</a:t>
            </a:r>
            <a:endParaRPr lang="en-GB" dirty="0"/>
          </a:p>
        </p:txBody>
      </p:sp>
      <p:sp>
        <p:nvSpPr>
          <p:cNvPr id="5" name="Slide Number Placeholder 4">
            <a:extLst>
              <a:ext uri="{FF2B5EF4-FFF2-40B4-BE49-F238E27FC236}">
                <a16:creationId xmlns:a16="http://schemas.microsoft.com/office/drawing/2014/main" id="{1B04DB61-59C6-7213-5AB1-85C9430B17E0}"/>
              </a:ext>
            </a:extLst>
          </p:cNvPr>
          <p:cNvSpPr>
            <a:spLocks noGrp="1"/>
          </p:cNvSpPr>
          <p:nvPr>
            <p:ph type="sldNum" sz="quarter" idx="12"/>
          </p:nvPr>
        </p:nvSpPr>
        <p:spPr/>
        <p:txBody>
          <a:bodyPr/>
          <a:lstStyle/>
          <a:p>
            <a:fld id="{7AD8EBCA-3EC2-B24B-964C-A05FBBD49954}" type="slidenum">
              <a:rPr lang="en-GB" smtClean="0"/>
              <a:pPr/>
              <a:t>9</a:t>
            </a:fld>
            <a:endParaRPr lang="en-GB"/>
          </a:p>
        </p:txBody>
      </p:sp>
      <p:sp>
        <p:nvSpPr>
          <p:cNvPr id="6" name="Text Placeholder 5">
            <a:extLst>
              <a:ext uri="{FF2B5EF4-FFF2-40B4-BE49-F238E27FC236}">
                <a16:creationId xmlns:a16="http://schemas.microsoft.com/office/drawing/2014/main" id="{F5DAE770-52D9-B6D4-2265-67983D955327}"/>
              </a:ext>
            </a:extLst>
          </p:cNvPr>
          <p:cNvSpPr>
            <a:spLocks noGrp="1"/>
          </p:cNvSpPr>
          <p:nvPr>
            <p:ph type="body" sz="quarter" idx="15"/>
          </p:nvPr>
        </p:nvSpPr>
        <p:spPr/>
        <p:txBody>
          <a:bodyPr/>
          <a:lstStyle/>
          <a:p>
            <a:r>
              <a:rPr lang="zh-CN" altLang="en-US" dirty="0"/>
              <a:t>注：数据截至</a:t>
            </a:r>
            <a:r>
              <a:rPr lang="en-US" altLang="zh-CN" dirty="0"/>
              <a:t>2023</a:t>
            </a:r>
            <a:r>
              <a:rPr lang="zh-CN" altLang="en-US" dirty="0"/>
              <a:t>年</a:t>
            </a:r>
            <a:r>
              <a:rPr lang="en-GB" altLang="zh-CN" dirty="0"/>
              <a:t>9</a:t>
            </a:r>
            <a:r>
              <a:rPr lang="zh-CN" altLang="en-US" dirty="0"/>
              <a:t>月</a:t>
            </a:r>
            <a:r>
              <a:rPr lang="en-US" altLang="zh-CN" dirty="0"/>
              <a:t>30</a:t>
            </a:r>
            <a:r>
              <a:rPr lang="zh-CN" altLang="en-US" dirty="0"/>
              <a:t>日。更多关于金条与金币需求的解释请参阅注释与定义下载</a:t>
            </a:r>
            <a:r>
              <a:rPr lang="en-GB" dirty="0"/>
              <a:t>: </a:t>
            </a:r>
            <a:r>
              <a:rPr lang="en-GB" dirty="0">
                <a:hlinkClick r:id="rId2"/>
              </a:rPr>
              <a:t>http://www.gold.org/goldhub/research/gold-demand-trends/gold-demand-trends-q4-2022/notes-and-definitions</a:t>
            </a:r>
            <a:endParaRPr lang="en-GB" dirty="0"/>
          </a:p>
          <a:p>
            <a:endParaRPr lang="en-GB" dirty="0"/>
          </a:p>
          <a:p>
            <a:r>
              <a:rPr lang="en-GB" dirty="0" err="1"/>
              <a:t>来源</a:t>
            </a:r>
            <a:r>
              <a:rPr lang="zh-CN" altLang="en-US" dirty="0"/>
              <a:t>：金属聚焦，</a:t>
            </a:r>
            <a:r>
              <a:rPr lang="en-GB" dirty="0"/>
              <a:t> Refinitiv GFMS</a:t>
            </a:r>
            <a:r>
              <a:rPr lang="zh-CN" altLang="en-US" dirty="0"/>
              <a:t>，世界黄金协会</a:t>
            </a:r>
            <a:endParaRPr lang="en-GB" dirty="0"/>
          </a:p>
        </p:txBody>
      </p:sp>
      <p:pic>
        <p:nvPicPr>
          <p:cNvPr id="9" name="Picture 8">
            <a:extLst>
              <a:ext uri="{FF2B5EF4-FFF2-40B4-BE49-F238E27FC236}">
                <a16:creationId xmlns:a16="http://schemas.microsoft.com/office/drawing/2014/main" id="{35399635-FBFF-32CF-46F1-FD7C43D1B0E1}"/>
              </a:ext>
            </a:extLst>
          </p:cNvPr>
          <p:cNvPicPr>
            <a:picLocks noChangeAspect="1"/>
          </p:cNvPicPr>
          <p:nvPr/>
        </p:nvPicPr>
        <p:blipFill>
          <a:blip r:embed="rId3"/>
          <a:stretch>
            <a:fillRect/>
          </a:stretch>
        </p:blipFill>
        <p:spPr>
          <a:xfrm>
            <a:off x="0" y="2197385"/>
            <a:ext cx="12192000" cy="3898900"/>
          </a:xfrm>
          <a:prstGeom prst="rect">
            <a:avLst/>
          </a:prstGeom>
        </p:spPr>
      </p:pic>
    </p:spTree>
    <p:extLst>
      <p:ext uri="{BB962C8B-B14F-4D97-AF65-F5344CB8AC3E}">
        <p14:creationId xmlns:p14="http://schemas.microsoft.com/office/powerpoint/2010/main" val="329782569"/>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D8AB4C"/>
      </a:dk2>
      <a:lt2>
        <a:srgbClr val="F1F2F2"/>
      </a:lt2>
      <a:accent1>
        <a:srgbClr val="3C1E4B"/>
      </a:accent1>
      <a:accent2>
        <a:srgbClr val="001E46"/>
      </a:accent2>
      <a:accent3>
        <a:srgbClr val="00323C"/>
      </a:accent3>
      <a:accent4>
        <a:srgbClr val="DC8CFF"/>
      </a:accent4>
      <a:accent5>
        <a:srgbClr val="64C8FF"/>
      </a:accent5>
      <a:accent6>
        <a:srgbClr val="00D296"/>
      </a:accent6>
      <a:hlink>
        <a:srgbClr val="000000"/>
      </a:hlink>
      <a:folHlink>
        <a:srgbClr val="D8AB4C"/>
      </a:folHlink>
    </a:clrScheme>
    <a:fontScheme name="Noto Sans">
      <a:majorFont>
        <a:latin typeface="Noto Sans"/>
        <a:ea typeface=""/>
        <a:cs typeface=""/>
      </a:majorFont>
      <a:minorFont>
        <a:latin typeface="Not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Dark Purple">
      <a:srgbClr val="3C1E4B"/>
    </a:custClr>
    <a:custClr name="Dark Blue">
      <a:srgbClr val="001E46"/>
    </a:custClr>
    <a:custClr name="Dark Green">
      <a:srgbClr val="00323C"/>
    </a:custClr>
    <a:custClr name="Bright Purple">
      <a:srgbClr val="DC8CFF"/>
    </a:custClr>
    <a:custClr name="Bright Blue">
      <a:srgbClr val="64C8FF"/>
    </a:custClr>
    <a:custClr name="Bright Green">
      <a:srgbClr val="00D296"/>
    </a:custClr>
    <a:custClr name="Dark Purple 75%">
      <a:srgbClr val="634B6F"/>
    </a:custClr>
    <a:custClr name="Dark Blue 75%">
      <a:srgbClr val="334B6F"/>
    </a:custClr>
    <a:custClr name="Dark Green 75%">
      <a:srgbClr val="335B63"/>
    </a:custClr>
    <a:custClr name="Bright Purple 75%">
      <a:srgbClr val="E5A9FF"/>
    </a:custClr>
    <a:custClr name="Bright Blue 75%">
      <a:srgbClr val="8BD6FF"/>
    </a:custClr>
    <a:custClr name="Bright Green 75%">
      <a:srgbClr val="40DDB1"/>
    </a:custClr>
    <a:custClr name="Dark Purple 50%">
      <a:srgbClr val="94839C"/>
    </a:custClr>
    <a:custClr name="Dark Blue 50%">
      <a:srgbClr val="738399"/>
    </a:custClr>
    <a:custClr name="Dark Green 50%">
      <a:srgbClr val="738E94"/>
    </a:custClr>
    <a:custClr name="Bright Purple 50%">
      <a:srgbClr val="EEC6FF"/>
    </a:custClr>
    <a:custClr name="Bright Blue 50%">
      <a:srgbClr val="B2E3FF"/>
    </a:custClr>
    <a:custClr name="Bright Green 50%">
      <a:srgbClr val="80E9CB"/>
    </a:custClr>
    <a:custClr name="Dark Purple 25%">
      <a:srgbClr val="CEC7D2"/>
    </a:custClr>
    <a:custClr name="Dark Blue 25%">
      <a:srgbClr val="BFC7D1"/>
    </a:custClr>
    <a:custClr name="Dark Green 25%">
      <a:srgbClr val="BFCCCE"/>
    </a:custClr>
    <a:custClr name="Bright Purple 25%">
      <a:srgbClr val="F6E2FF"/>
    </a:custClr>
    <a:custClr name="Bright Blue 25%">
      <a:srgbClr val="D8F1FF"/>
    </a:custClr>
    <a:custClr name="Bright Green 25%">
      <a:srgbClr val="BFF4E5"/>
    </a:custClr>
    <a:custClr name="Dark Purple 10%">
      <a:srgbClr val="ECE9ED"/>
    </a:custClr>
    <a:custClr name="Dark Blue 10%">
      <a:srgbClr val="E6E9ED"/>
    </a:custClr>
    <a:custClr name="Dark Green 10%">
      <a:srgbClr val="E6EBEC"/>
    </a:custClr>
    <a:custClr name="Bright Purple 10%">
      <a:srgbClr val="FCF4FF"/>
    </a:custClr>
    <a:custClr name="Bright Blue 10%">
      <a:srgbClr val="F0FAFF"/>
    </a:custClr>
    <a:custClr name="Bright Green 10%">
      <a:srgbClr val="E6FBF5"/>
    </a:custClr>
    <a:custClr name="Gold">
      <a:srgbClr val="D8AB4C"/>
    </a:custClr>
    <a:custClr name="Black">
      <a:srgbClr val="000000"/>
    </a:custClr>
  </a:custClrLst>
  <a:extLst>
    <a:ext uri="{05A4C25C-085E-4340-85A3-A5531E510DB2}">
      <thm15:themeFamily xmlns:thm15="http://schemas.microsoft.com/office/thememl/2012/main" name="Presentation6" id="{F6CB0218-BEE0-45C9-8D2A-54E7B8A2548A}" vid="{37050DD8-8E02-44A3-AE7A-299B5E978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383A4629DC9B4D859E49C7E0774F94" ma:contentTypeVersion="17" ma:contentTypeDescription="Create a new document." ma:contentTypeScope="" ma:versionID="ec558cd4b37806a243713341916077c9">
  <xsd:schema xmlns:xsd="http://www.w3.org/2001/XMLSchema" xmlns:xs="http://www.w3.org/2001/XMLSchema" xmlns:p="http://schemas.microsoft.com/office/2006/metadata/properties" xmlns:ns1="http://schemas.microsoft.com/sharepoint/v3" xmlns:ns2="81ba2d26-7208-4098-b7cd-1db435ad554f" xmlns:ns3="d6c5908d-f417-492b-af08-ab5b835958da" targetNamespace="http://schemas.microsoft.com/office/2006/metadata/properties" ma:root="true" ma:fieldsID="98559cda1f065c116338aa262d7526f1" ns1:_="" ns2:_="" ns3:_="">
    <xsd:import namespace="http://schemas.microsoft.com/sharepoint/v3"/>
    <xsd:import namespace="81ba2d26-7208-4098-b7cd-1db435ad554f"/>
    <xsd:import namespace="d6c5908d-f417-492b-af08-ab5b835958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LengthInSecond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2d26-7208-4098-b7cd-1db435ad5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a7b052-0fca-4c8e-b17f-a229547550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5908d-f417-492b-af08-ab5b835958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1ba2d26-7208-4098-b7cd-1db435ad55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1DB3CB-EC42-4948-AB5D-F2289F894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ba2d26-7208-4098-b7cd-1db435ad554f"/>
    <ds:schemaRef ds:uri="d6c5908d-f417-492b-af08-ab5b83595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A91FD-B2B1-40FC-AE6D-4EE511B31D8C}">
  <ds:schemaRefs>
    <ds:schemaRef ds:uri="http://schemas.microsoft.com/sharepoint/v3/contenttype/forms"/>
  </ds:schemaRefs>
</ds:datastoreItem>
</file>

<file path=customXml/itemProps3.xml><?xml version="1.0" encoding="utf-8"?>
<ds:datastoreItem xmlns:ds="http://schemas.openxmlformats.org/officeDocument/2006/customXml" ds:itemID="{C1DCEE9A-3366-4B2C-934C-8C8B99496647}">
  <ds:schemaRefs>
    <ds:schemaRef ds:uri="81ba2d26-7208-4098-b7cd-1db435ad554f"/>
    <ds:schemaRef ds:uri="d6c5908d-f417-492b-af08-ab5b835958da"/>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schemas.microsoft.com/sharepoint/v3"/>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153</TotalTime>
  <Words>2168</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Noto Sans</vt:lpstr>
      <vt:lpstr>Noto Sans Light</vt:lpstr>
      <vt:lpstr>Office Theme</vt:lpstr>
      <vt:lpstr>PowerPoint Presentation</vt:lpstr>
      <vt:lpstr>今年以来，金价依然表现强劲</vt:lpstr>
      <vt:lpstr>三季度全球黄金需求同比小幅下降，但仍高于其十年均值</vt:lpstr>
      <vt:lpstr>前三季度全球金饰需求与2022年基本持平</vt:lpstr>
      <vt:lpstr>今年以来，国内金饰需求在高金价背景下仍表现强劲</vt:lpstr>
      <vt:lpstr>印度金饰需求三季度继续环比反弹</vt:lpstr>
      <vt:lpstr>西方市场主导黄金ETF净流出，国内基金驱动净流入</vt:lpstr>
      <vt:lpstr>前三季度的金条金币投资需求保持稳定</vt:lpstr>
      <vt:lpstr>前三季度土耳其和中国金条金币需求增长强劲，但被德国的大幅下滑抵消</vt:lpstr>
      <vt:lpstr>全球央行购金需求依然强劲</vt:lpstr>
      <vt:lpstr>公开数据显示，中国，波兰和新加坡央行购金量遥遥领先</vt:lpstr>
      <vt:lpstr>前三季度，全球金矿产出再创历史新高</vt:lpstr>
      <vt:lpstr>亚洲回收金同比增长相对显著，其他地区变动有限</vt:lpstr>
      <vt:lpstr>供需展望</vt:lpstr>
      <vt:lpstr>Important information and 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Krishan Gopaul</dc:creator>
  <cp:lastModifiedBy>Ray Jia, FRM</cp:lastModifiedBy>
  <cp:revision>2</cp:revision>
  <dcterms:created xsi:type="dcterms:W3CDTF">2023-10-10T07:04:22Z</dcterms:created>
  <dcterms:modified xsi:type="dcterms:W3CDTF">2023-10-31T06:57:21Z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0x010100A4383A4629DC9B4D859E49C7E0774F94</vt:lpwstr>
  </property>
  <property fmtid="{D5CDD505-2E9C-101B-9397-08002B2CF9AE}" pid="3" name="MediaServiceImageTags">
    <vt:lpwstr/>
  </property>
</Properties>
</file>